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693400" cy="7562850"/>
  <p:notesSz cx="106934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63"/>
  </p:normalViewPr>
  <p:slideViewPr>
    <p:cSldViewPr>
      <p:cViewPr varScale="1">
        <p:scale>
          <a:sx n="106" d="100"/>
          <a:sy n="106" d="100"/>
        </p:scale>
        <p:origin x="1480" y="184"/>
      </p:cViewPr>
      <p:guideLst>
        <p:guide orient="horz" pos="2880"/>
        <p:guide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2CD07-C029-D84C-9373-BA2F7147C891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7B194-ABEE-9647-96CA-0EFF8FE160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136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57B194-ABEE-9647-96CA-0EFF8FE160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592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‹#›</a:t>
            </a:fld>
            <a:endParaRPr spc="3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‹#›</a:t>
            </a:fld>
            <a:endParaRPr spc="3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‹#›</a:t>
            </a:fld>
            <a:endParaRPr spc="3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‹#›</a:t>
            </a:fld>
            <a:endParaRPr spc="3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‹#›</a:t>
            </a:fld>
            <a:endParaRPr spc="3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9538" y="680635"/>
            <a:ext cx="9074322" cy="345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63079" y="1751816"/>
            <a:ext cx="8173720" cy="4944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88999" y="6930933"/>
            <a:ext cx="187325" cy="220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3A4F97"/>
                </a:solidFill>
                <a:latin typeface="Russisch Sans"/>
                <a:cs typeface="Russisch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‹#›</a:t>
            </a:fld>
            <a:endParaRPr spc="3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emf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0"/>
                </a:moveTo>
                <a:lnTo>
                  <a:pt x="0" y="0"/>
                </a:lnTo>
                <a:lnTo>
                  <a:pt x="0" y="7559992"/>
                </a:lnTo>
                <a:lnTo>
                  <a:pt x="10692003" y="7559992"/>
                </a:lnTo>
                <a:lnTo>
                  <a:pt x="10692003" y="0"/>
                </a:lnTo>
                <a:close/>
              </a:path>
            </a:pathLst>
          </a:custGeom>
          <a:solidFill>
            <a:srgbClr val="3A4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25931" y="738005"/>
            <a:ext cx="339725" cy="1082040"/>
          </a:xfrm>
          <a:custGeom>
            <a:avLst/>
            <a:gdLst/>
            <a:ahLst/>
            <a:cxnLst/>
            <a:rect l="l" t="t" r="r" b="b"/>
            <a:pathLst>
              <a:path w="339725" h="1082039">
                <a:moveTo>
                  <a:pt x="339623" y="0"/>
                </a:moveTo>
                <a:lnTo>
                  <a:pt x="204063" y="0"/>
                </a:lnTo>
                <a:lnTo>
                  <a:pt x="0" y="121869"/>
                </a:lnTo>
                <a:lnTo>
                  <a:pt x="0" y="270395"/>
                </a:lnTo>
                <a:lnTo>
                  <a:pt x="204063" y="147091"/>
                </a:lnTo>
                <a:lnTo>
                  <a:pt x="204063" y="1081620"/>
                </a:lnTo>
                <a:lnTo>
                  <a:pt x="339623" y="1081620"/>
                </a:lnTo>
                <a:lnTo>
                  <a:pt x="3396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25544" y="1766522"/>
            <a:ext cx="20320" cy="52069"/>
          </a:xfrm>
          <a:custGeom>
            <a:avLst/>
            <a:gdLst/>
            <a:ahLst/>
            <a:cxnLst/>
            <a:rect l="l" t="t" r="r" b="b"/>
            <a:pathLst>
              <a:path w="20319" h="52069">
                <a:moveTo>
                  <a:pt x="0" y="52069"/>
                </a:moveTo>
                <a:lnTo>
                  <a:pt x="20307" y="52069"/>
                </a:lnTo>
                <a:lnTo>
                  <a:pt x="20307" y="0"/>
                </a:lnTo>
                <a:lnTo>
                  <a:pt x="0" y="0"/>
                </a:lnTo>
                <a:lnTo>
                  <a:pt x="0" y="520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284437" y="1466039"/>
            <a:ext cx="1562735" cy="372745"/>
            <a:chOff x="1284437" y="1466039"/>
            <a:chExt cx="1562735" cy="372745"/>
          </a:xfrm>
        </p:grpSpPr>
        <p:sp>
          <p:nvSpPr>
            <p:cNvPr id="6" name="object 6"/>
            <p:cNvSpPr/>
            <p:nvPr/>
          </p:nvSpPr>
          <p:spPr>
            <a:xfrm>
              <a:off x="2225535" y="1695411"/>
              <a:ext cx="106045" cy="123189"/>
            </a:xfrm>
            <a:custGeom>
              <a:avLst/>
              <a:gdLst/>
              <a:ahLst/>
              <a:cxnLst/>
              <a:rect l="l" t="t" r="r" b="b"/>
              <a:pathLst>
                <a:path w="106044" h="123189">
                  <a:moveTo>
                    <a:pt x="105587" y="0"/>
                  </a:moveTo>
                  <a:lnTo>
                    <a:pt x="85280" y="0"/>
                  </a:lnTo>
                  <a:lnTo>
                    <a:pt x="85280" y="52070"/>
                  </a:lnTo>
                  <a:lnTo>
                    <a:pt x="20307" y="52070"/>
                  </a:lnTo>
                  <a:lnTo>
                    <a:pt x="20307" y="0"/>
                  </a:lnTo>
                  <a:lnTo>
                    <a:pt x="0" y="0"/>
                  </a:lnTo>
                  <a:lnTo>
                    <a:pt x="0" y="52070"/>
                  </a:lnTo>
                  <a:lnTo>
                    <a:pt x="0" y="71120"/>
                  </a:lnTo>
                  <a:lnTo>
                    <a:pt x="85280" y="71120"/>
                  </a:lnTo>
                  <a:lnTo>
                    <a:pt x="85280" y="123190"/>
                  </a:lnTo>
                  <a:lnTo>
                    <a:pt x="105587" y="123190"/>
                  </a:lnTo>
                  <a:lnTo>
                    <a:pt x="105587" y="71120"/>
                  </a:lnTo>
                  <a:lnTo>
                    <a:pt x="105587" y="52070"/>
                  </a:lnTo>
                  <a:lnTo>
                    <a:pt x="1055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6262" y="1692005"/>
              <a:ext cx="367549" cy="13026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4437" y="1466039"/>
              <a:ext cx="1562265" cy="37226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45558" y="1695403"/>
              <a:ext cx="101295" cy="123469"/>
            </a:xfrm>
            <a:prstGeom prst="rect">
              <a:avLst/>
            </a:prstGeom>
          </p:spPr>
        </p:pic>
      </p:grpSp>
      <p:sp>
        <p:nvSpPr>
          <p:cNvPr id="10" name="object 10"/>
          <p:cNvSpPr/>
          <p:nvPr/>
        </p:nvSpPr>
        <p:spPr>
          <a:xfrm>
            <a:off x="1282142" y="742083"/>
            <a:ext cx="730250" cy="672465"/>
          </a:xfrm>
          <a:custGeom>
            <a:avLst/>
            <a:gdLst/>
            <a:ahLst/>
            <a:cxnLst/>
            <a:rect l="l" t="t" r="r" b="b"/>
            <a:pathLst>
              <a:path w="730250" h="672465">
                <a:moveTo>
                  <a:pt x="370662" y="0"/>
                </a:moveTo>
                <a:lnTo>
                  <a:pt x="329931" y="1796"/>
                </a:lnTo>
                <a:lnTo>
                  <a:pt x="290617" y="7192"/>
                </a:lnTo>
                <a:lnTo>
                  <a:pt x="252736" y="16196"/>
                </a:lnTo>
                <a:lnTo>
                  <a:pt x="216306" y="28816"/>
                </a:lnTo>
                <a:lnTo>
                  <a:pt x="149810" y="64509"/>
                </a:lnTo>
                <a:lnTo>
                  <a:pt x="93078" y="113842"/>
                </a:lnTo>
                <a:lnTo>
                  <a:pt x="58766" y="158232"/>
                </a:lnTo>
                <a:lnTo>
                  <a:pt x="33456" y="203211"/>
                </a:lnTo>
                <a:lnTo>
                  <a:pt x="15854" y="250917"/>
                </a:lnTo>
                <a:lnTo>
                  <a:pt x="5080" y="302094"/>
                </a:lnTo>
                <a:lnTo>
                  <a:pt x="322" y="358332"/>
                </a:lnTo>
                <a:lnTo>
                  <a:pt x="0" y="378510"/>
                </a:lnTo>
                <a:lnTo>
                  <a:pt x="0" y="672287"/>
                </a:lnTo>
                <a:lnTo>
                  <a:pt x="136258" y="672287"/>
                </a:lnTo>
                <a:lnTo>
                  <a:pt x="136258" y="378701"/>
                </a:lnTo>
                <a:lnTo>
                  <a:pt x="138519" y="335559"/>
                </a:lnTo>
                <a:lnTo>
                  <a:pt x="145295" y="296914"/>
                </a:lnTo>
                <a:lnTo>
                  <a:pt x="172364" y="233159"/>
                </a:lnTo>
                <a:lnTo>
                  <a:pt x="198967" y="199464"/>
                </a:lnTo>
                <a:lnTo>
                  <a:pt x="231324" y="171642"/>
                </a:lnTo>
                <a:lnTo>
                  <a:pt x="282257" y="143450"/>
                </a:lnTo>
                <a:lnTo>
                  <a:pt x="336733" y="129050"/>
                </a:lnTo>
                <a:lnTo>
                  <a:pt x="364921" y="127253"/>
                </a:lnTo>
                <a:lnTo>
                  <a:pt x="379263" y="127701"/>
                </a:lnTo>
                <a:lnTo>
                  <a:pt x="421894" y="134429"/>
                </a:lnTo>
                <a:lnTo>
                  <a:pt x="462415" y="149081"/>
                </a:lnTo>
                <a:lnTo>
                  <a:pt x="499433" y="171273"/>
                </a:lnTo>
                <a:lnTo>
                  <a:pt x="532011" y="200257"/>
                </a:lnTo>
                <a:lnTo>
                  <a:pt x="558825" y="234594"/>
                </a:lnTo>
                <a:lnTo>
                  <a:pt x="582726" y="284522"/>
                </a:lnTo>
                <a:lnTo>
                  <a:pt x="593040" y="337346"/>
                </a:lnTo>
                <a:lnTo>
                  <a:pt x="594918" y="378701"/>
                </a:lnTo>
                <a:lnTo>
                  <a:pt x="594918" y="672287"/>
                </a:lnTo>
                <a:lnTo>
                  <a:pt x="729742" y="672287"/>
                </a:lnTo>
                <a:lnTo>
                  <a:pt x="729742" y="378510"/>
                </a:lnTo>
                <a:lnTo>
                  <a:pt x="728433" y="338262"/>
                </a:lnTo>
                <a:lnTo>
                  <a:pt x="717986" y="264903"/>
                </a:lnTo>
                <a:lnTo>
                  <a:pt x="696588" y="200482"/>
                </a:lnTo>
                <a:lnTo>
                  <a:pt x="661255" y="141516"/>
                </a:lnTo>
                <a:lnTo>
                  <a:pt x="612039" y="87470"/>
                </a:lnTo>
                <a:lnTo>
                  <a:pt x="552212" y="44959"/>
                </a:lnTo>
                <a:lnTo>
                  <a:pt x="483038" y="16196"/>
                </a:lnTo>
                <a:lnTo>
                  <a:pt x="409103" y="1796"/>
                </a:lnTo>
                <a:lnTo>
                  <a:pt x="3706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015" y="738925"/>
            <a:ext cx="730250" cy="675640"/>
          </a:xfrm>
          <a:custGeom>
            <a:avLst/>
            <a:gdLst/>
            <a:ahLst/>
            <a:cxnLst/>
            <a:rect l="l" t="t" r="r" b="b"/>
            <a:pathLst>
              <a:path w="730250" h="675640">
                <a:moveTo>
                  <a:pt x="400735" y="0"/>
                </a:moveTo>
                <a:lnTo>
                  <a:pt x="338683" y="0"/>
                </a:lnTo>
                <a:lnTo>
                  <a:pt x="306689" y="3404"/>
                </a:lnTo>
                <a:lnTo>
                  <a:pt x="245505" y="17261"/>
                </a:lnTo>
                <a:lnTo>
                  <a:pt x="181841" y="43812"/>
                </a:lnTo>
                <a:lnTo>
                  <a:pt x="120182" y="86362"/>
                </a:lnTo>
                <a:lnTo>
                  <a:pt x="80555" y="127586"/>
                </a:lnTo>
                <a:lnTo>
                  <a:pt x="49415" y="171869"/>
                </a:lnTo>
                <a:lnTo>
                  <a:pt x="26750" y="217671"/>
                </a:lnTo>
                <a:lnTo>
                  <a:pt x="11545" y="266455"/>
                </a:lnTo>
                <a:lnTo>
                  <a:pt x="2834" y="318979"/>
                </a:lnTo>
                <a:lnTo>
                  <a:pt x="309" y="357221"/>
                </a:lnTo>
                <a:lnTo>
                  <a:pt x="0" y="377456"/>
                </a:lnTo>
                <a:lnTo>
                  <a:pt x="0" y="675436"/>
                </a:lnTo>
                <a:lnTo>
                  <a:pt x="136258" y="675436"/>
                </a:lnTo>
                <a:lnTo>
                  <a:pt x="136258" y="377558"/>
                </a:lnTo>
                <a:lnTo>
                  <a:pt x="138519" y="334411"/>
                </a:lnTo>
                <a:lnTo>
                  <a:pt x="145295" y="295765"/>
                </a:lnTo>
                <a:lnTo>
                  <a:pt x="172364" y="232003"/>
                </a:lnTo>
                <a:lnTo>
                  <a:pt x="198967" y="198327"/>
                </a:lnTo>
                <a:lnTo>
                  <a:pt x="231286" y="170532"/>
                </a:lnTo>
                <a:lnTo>
                  <a:pt x="282256" y="142343"/>
                </a:lnTo>
                <a:lnTo>
                  <a:pt x="336690" y="127909"/>
                </a:lnTo>
                <a:lnTo>
                  <a:pt x="364820" y="126098"/>
                </a:lnTo>
                <a:lnTo>
                  <a:pt x="379219" y="126548"/>
                </a:lnTo>
                <a:lnTo>
                  <a:pt x="421805" y="133286"/>
                </a:lnTo>
                <a:lnTo>
                  <a:pt x="462413" y="147988"/>
                </a:lnTo>
                <a:lnTo>
                  <a:pt x="499421" y="170141"/>
                </a:lnTo>
                <a:lnTo>
                  <a:pt x="531968" y="199159"/>
                </a:lnTo>
                <a:lnTo>
                  <a:pt x="558825" y="233438"/>
                </a:lnTo>
                <a:lnTo>
                  <a:pt x="582683" y="283371"/>
                </a:lnTo>
                <a:lnTo>
                  <a:pt x="592994" y="336232"/>
                </a:lnTo>
                <a:lnTo>
                  <a:pt x="594918" y="377558"/>
                </a:lnTo>
                <a:lnTo>
                  <a:pt x="594918" y="675436"/>
                </a:lnTo>
                <a:lnTo>
                  <a:pt x="729742" y="675436"/>
                </a:lnTo>
                <a:lnTo>
                  <a:pt x="729742" y="377456"/>
                </a:lnTo>
                <a:lnTo>
                  <a:pt x="728432" y="337149"/>
                </a:lnTo>
                <a:lnTo>
                  <a:pt x="724501" y="299248"/>
                </a:lnTo>
                <a:lnTo>
                  <a:pt x="708774" y="230670"/>
                </a:lnTo>
                <a:lnTo>
                  <a:pt x="680696" y="169286"/>
                </a:lnTo>
                <a:lnTo>
                  <a:pt x="638111" y="112788"/>
                </a:lnTo>
                <a:lnTo>
                  <a:pt x="583325" y="63373"/>
                </a:lnTo>
                <a:lnTo>
                  <a:pt x="518414" y="27673"/>
                </a:lnTo>
                <a:lnTo>
                  <a:pt x="460865" y="9164"/>
                </a:lnTo>
                <a:lnTo>
                  <a:pt x="431133" y="3404"/>
                </a:lnTo>
                <a:lnTo>
                  <a:pt x="4007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09538" y="5056294"/>
            <a:ext cx="202120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700" spc="45" dirty="0">
                <a:solidFill>
                  <a:srgbClr val="FFFFFF"/>
                </a:solidFill>
                <a:latin typeface="Russisch Sans"/>
                <a:cs typeface="Russisch Sans"/>
              </a:rPr>
              <a:t>де</a:t>
            </a:r>
            <a:r>
              <a:rPr sz="1700" spc="45" dirty="0" err="1">
                <a:solidFill>
                  <a:srgbClr val="FFFFFF"/>
                </a:solidFill>
                <a:latin typeface="Russisch Sans"/>
                <a:cs typeface="Russisch Sans"/>
              </a:rPr>
              <a:t>скриптор</a:t>
            </a:r>
            <a:r>
              <a:rPr sz="1700" spc="-50" dirty="0">
                <a:solidFill>
                  <a:srgbClr val="FFFFFF"/>
                </a:solidFill>
                <a:latin typeface="Russisch Sans"/>
                <a:cs typeface="Russisch Sans"/>
              </a:rPr>
              <a:t> </a:t>
            </a:r>
            <a:r>
              <a:rPr sz="1700" spc="45" dirty="0">
                <a:solidFill>
                  <a:srgbClr val="FFFFFF"/>
                </a:solidFill>
                <a:latin typeface="Russisch Sans"/>
                <a:cs typeface="Russisch Sans"/>
              </a:rPr>
              <a:t>темы</a:t>
            </a:r>
            <a:endParaRPr sz="1700" dirty="0">
              <a:latin typeface="Russisch Sans"/>
              <a:cs typeface="Russisch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9053" y="3651468"/>
            <a:ext cx="4064000" cy="1214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900" b="1" spc="120" dirty="0">
                <a:solidFill>
                  <a:srgbClr val="FFFFFF"/>
                </a:solidFill>
                <a:latin typeface="Russisch Sans"/>
                <a:cs typeface="Russisch Sans"/>
              </a:rPr>
              <a:t>НАЗВАНИЕ </a:t>
            </a:r>
            <a:r>
              <a:rPr sz="3900" b="1" spc="125" dirty="0">
                <a:solidFill>
                  <a:srgbClr val="FFFFFF"/>
                </a:solidFill>
                <a:latin typeface="Russisch Sans"/>
                <a:cs typeface="Russisch Sans"/>
              </a:rPr>
              <a:t> </a:t>
            </a:r>
            <a:r>
              <a:rPr sz="3900" b="1" spc="135" dirty="0">
                <a:solidFill>
                  <a:srgbClr val="FFFFFF"/>
                </a:solidFill>
                <a:latin typeface="Russisch Sans"/>
                <a:cs typeface="Russisch Sans"/>
              </a:rPr>
              <a:t>ПР</a:t>
            </a:r>
            <a:r>
              <a:rPr sz="3900" b="1" spc="50" dirty="0">
                <a:solidFill>
                  <a:srgbClr val="FFFFFF"/>
                </a:solidFill>
                <a:latin typeface="Russisch Sans"/>
                <a:cs typeface="Russisch Sans"/>
              </a:rPr>
              <a:t>Е</a:t>
            </a:r>
            <a:r>
              <a:rPr sz="3900" b="1" spc="125" dirty="0">
                <a:solidFill>
                  <a:srgbClr val="FFFFFF"/>
                </a:solidFill>
                <a:latin typeface="Russisch Sans"/>
                <a:cs typeface="Russisch Sans"/>
              </a:rPr>
              <a:t>ЗЕН</a:t>
            </a:r>
            <a:r>
              <a:rPr sz="3900" b="1" spc="75" dirty="0">
                <a:solidFill>
                  <a:srgbClr val="FFFFFF"/>
                </a:solidFill>
                <a:latin typeface="Russisch Sans"/>
                <a:cs typeface="Russisch Sans"/>
              </a:rPr>
              <a:t>Т</a:t>
            </a:r>
            <a:r>
              <a:rPr sz="3900" b="1" spc="130" dirty="0">
                <a:solidFill>
                  <a:srgbClr val="FFFFFF"/>
                </a:solidFill>
                <a:latin typeface="Russisch Sans"/>
                <a:cs typeface="Russisch Sans"/>
              </a:rPr>
              <a:t>А</a:t>
            </a:r>
            <a:r>
              <a:rPr sz="3900" b="1" spc="145" dirty="0">
                <a:solidFill>
                  <a:srgbClr val="FFFFFF"/>
                </a:solidFill>
                <a:latin typeface="Russisch Sans"/>
                <a:cs typeface="Russisch Sans"/>
              </a:rPr>
              <a:t>Ц</a:t>
            </a:r>
            <a:r>
              <a:rPr sz="3900" b="1" spc="140" dirty="0">
                <a:solidFill>
                  <a:srgbClr val="FFFFFF"/>
                </a:solidFill>
                <a:latin typeface="Russisch Sans"/>
                <a:cs typeface="Russisch Sans"/>
              </a:rPr>
              <a:t>ИИ</a:t>
            </a:r>
            <a:endParaRPr sz="3900">
              <a:latin typeface="Russisch Sans"/>
              <a:cs typeface="Russisch San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09538" y="6637904"/>
            <a:ext cx="100711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0" dirty="0">
                <a:solidFill>
                  <a:srgbClr val="FFFFFF"/>
                </a:solidFill>
                <a:latin typeface="Russisch Sans"/>
                <a:cs typeface="Russisch Sans"/>
              </a:rPr>
              <a:t>Город,</a:t>
            </a:r>
            <a:r>
              <a:rPr sz="1400" spc="-40" dirty="0">
                <a:solidFill>
                  <a:srgbClr val="FFFFFF"/>
                </a:solidFill>
                <a:latin typeface="Russisch Sans"/>
                <a:cs typeface="Russisch Sans"/>
              </a:rPr>
              <a:t> </a:t>
            </a:r>
            <a:r>
              <a:rPr sz="1400" spc="30" dirty="0">
                <a:solidFill>
                  <a:srgbClr val="FFFFFF"/>
                </a:solidFill>
                <a:latin typeface="Russisch Sans"/>
                <a:cs typeface="Russisch Sans"/>
              </a:rPr>
              <a:t>год</a:t>
            </a:r>
            <a:endParaRPr sz="1400">
              <a:latin typeface="Russisch Sans"/>
              <a:cs typeface="Russisch Sans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C2F9171-A448-4140-83C6-79E3896AF3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930" y="3175"/>
            <a:ext cx="3632200" cy="7556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3E8B10-8B05-1049-9541-E756DD4FE79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263" y="3175"/>
            <a:ext cx="3606800" cy="7556500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5041837" y="902172"/>
            <a:ext cx="5650230" cy="5920105"/>
          </a:xfrm>
          <a:custGeom>
            <a:avLst/>
            <a:gdLst/>
            <a:ahLst/>
            <a:cxnLst/>
            <a:rect l="l" t="t" r="r" b="b"/>
            <a:pathLst>
              <a:path w="5650230" h="5920105">
                <a:moveTo>
                  <a:pt x="0" y="0"/>
                </a:moveTo>
                <a:lnTo>
                  <a:pt x="5650166" y="5919597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41833" y="738005"/>
            <a:ext cx="5650230" cy="5920105"/>
          </a:xfrm>
          <a:custGeom>
            <a:avLst/>
            <a:gdLst/>
            <a:ahLst/>
            <a:cxnLst/>
            <a:rect l="l" t="t" r="r" b="b"/>
            <a:pathLst>
              <a:path w="5650230" h="5920105">
                <a:moveTo>
                  <a:pt x="5650166" y="0"/>
                </a:moveTo>
                <a:lnTo>
                  <a:pt x="0" y="5919597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2913" y="1273393"/>
            <a:ext cx="2581275" cy="246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12700" marR="508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1270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 dirty="0">
              <a:latin typeface="Russisch Sans"/>
              <a:cs typeface="Russisch Sans"/>
            </a:endParaRPr>
          </a:p>
          <a:p>
            <a:pPr marL="12700" marR="508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1270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8999" y="6930933"/>
            <a:ext cx="255270" cy="220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z="1200" spc="30" dirty="0">
                <a:solidFill>
                  <a:srgbClr val="3A4F97"/>
                </a:solidFill>
                <a:latin typeface="Russisch Sans"/>
                <a:cs typeface="Russisch Sans"/>
              </a:rPr>
              <a:t>10</a:t>
            </a:fld>
            <a:endParaRPr sz="1200">
              <a:latin typeface="Russisch Sans"/>
              <a:cs typeface="Russisch San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809550" y="680635"/>
            <a:ext cx="157035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0" dirty="0"/>
              <a:t>За</a:t>
            </a:r>
            <a:r>
              <a:rPr spc="25" dirty="0"/>
              <a:t>г</a:t>
            </a:r>
            <a:r>
              <a:rPr spc="55" dirty="0"/>
              <a:t>о</a:t>
            </a:r>
            <a:r>
              <a:rPr spc="50" dirty="0"/>
              <a:t>л</a:t>
            </a:r>
            <a:r>
              <a:rPr spc="55" dirty="0"/>
              <a:t>овок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A99C434-68F3-1F4E-AFC6-FD01478DC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2236" y="733425"/>
            <a:ext cx="5816600" cy="6096000"/>
          </a:xfrm>
          <a:prstGeom prst="rect">
            <a:avLst/>
          </a:prstGeom>
        </p:spPr>
      </p:pic>
      <p:sp>
        <p:nvSpPr>
          <p:cNvPr id="10" name="object 5"/>
          <p:cNvSpPr txBox="1"/>
          <p:nvPr/>
        </p:nvSpPr>
        <p:spPr>
          <a:xfrm>
            <a:off x="4900773" y="6933717"/>
            <a:ext cx="276479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20" dirty="0">
                <a:solidFill>
                  <a:srgbClr val="3A4F97"/>
                </a:solidFill>
                <a:latin typeface="Russisch Sans"/>
                <a:cs typeface="Russisch Sans"/>
              </a:rPr>
              <a:t>| </a:t>
            </a:r>
            <a:r>
              <a:rPr sz="1200" spc="30" dirty="0" err="1">
                <a:solidFill>
                  <a:srgbClr val="3A4F97"/>
                </a:solidFill>
                <a:latin typeface="Russisch Sans"/>
                <a:cs typeface="Russisch Sans"/>
              </a:rPr>
              <a:t>Фото-иллюстративный</a:t>
            </a:r>
            <a:r>
              <a:rPr sz="12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200" spc="25" dirty="0">
                <a:solidFill>
                  <a:srgbClr val="3A4F97"/>
                </a:solidFill>
                <a:latin typeface="Russisch Sans"/>
                <a:cs typeface="Russisch Sans"/>
              </a:rPr>
              <a:t>материал</a:t>
            </a:r>
            <a:endParaRPr sz="1200" dirty="0">
              <a:latin typeface="Russisch Sans"/>
              <a:cs typeface="Russisch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2D048BAC-C545-404A-A914-E991C2FB4B7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692" y="3175"/>
            <a:ext cx="3606800" cy="7556500"/>
          </a:xfrm>
          <a:prstGeom prst="rect">
            <a:avLst/>
          </a:prstGeom>
        </p:spPr>
      </p:pic>
      <p:grpSp>
        <p:nvGrpSpPr>
          <p:cNvPr id="2" name="object 2"/>
          <p:cNvGrpSpPr/>
          <p:nvPr/>
        </p:nvGrpSpPr>
        <p:grpSpPr>
          <a:xfrm>
            <a:off x="822223" y="1572394"/>
            <a:ext cx="9041780" cy="5256548"/>
            <a:chOff x="822223" y="1572394"/>
            <a:chExt cx="9041780" cy="5256548"/>
          </a:xfrm>
        </p:grpSpPr>
        <p:sp>
          <p:nvSpPr>
            <p:cNvPr id="4" name="object 4"/>
            <p:cNvSpPr/>
            <p:nvPr/>
          </p:nvSpPr>
          <p:spPr>
            <a:xfrm>
              <a:off x="864069" y="1572399"/>
              <a:ext cx="8999855" cy="5256530"/>
            </a:xfrm>
            <a:custGeom>
              <a:avLst/>
              <a:gdLst/>
              <a:ahLst/>
              <a:cxnLst/>
              <a:rect l="l" t="t" r="r" b="b"/>
              <a:pathLst>
                <a:path w="8999855" h="5256530">
                  <a:moveTo>
                    <a:pt x="8999829" y="0"/>
                  </a:moveTo>
                  <a:lnTo>
                    <a:pt x="0" y="0"/>
                  </a:lnTo>
                  <a:lnTo>
                    <a:pt x="0" y="5256009"/>
                  </a:lnTo>
                  <a:lnTo>
                    <a:pt x="8999829" y="5256009"/>
                  </a:lnTo>
                  <a:lnTo>
                    <a:pt x="89998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22223" y="1572412"/>
              <a:ext cx="9041765" cy="5256530"/>
            </a:xfrm>
            <a:custGeom>
              <a:avLst/>
              <a:gdLst/>
              <a:ahLst/>
              <a:cxnLst/>
              <a:rect l="l" t="t" r="r" b="b"/>
              <a:pathLst>
                <a:path w="9041765" h="5256530">
                  <a:moveTo>
                    <a:pt x="9041663" y="0"/>
                  </a:moveTo>
                  <a:lnTo>
                    <a:pt x="0" y="0"/>
                  </a:lnTo>
                  <a:lnTo>
                    <a:pt x="0" y="656996"/>
                  </a:lnTo>
                  <a:lnTo>
                    <a:pt x="5359" y="656996"/>
                  </a:lnTo>
                  <a:lnTo>
                    <a:pt x="5359" y="5255996"/>
                  </a:lnTo>
                  <a:lnTo>
                    <a:pt x="1135227" y="5255996"/>
                  </a:lnTo>
                  <a:lnTo>
                    <a:pt x="1135227" y="656996"/>
                  </a:lnTo>
                  <a:lnTo>
                    <a:pt x="9041663" y="656996"/>
                  </a:lnTo>
                  <a:lnTo>
                    <a:pt x="9041663" y="0"/>
                  </a:lnTo>
                  <a:close/>
                </a:path>
              </a:pathLst>
            </a:custGeom>
            <a:solidFill>
              <a:srgbClr val="3A4F97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346000" y="1572403"/>
              <a:ext cx="0" cy="5249545"/>
            </a:xfrm>
            <a:custGeom>
              <a:avLst/>
              <a:gdLst/>
              <a:ahLst/>
              <a:cxnLst/>
              <a:rect l="l" t="t" r="r" b="b"/>
              <a:pathLst>
                <a:path h="5249545">
                  <a:moveTo>
                    <a:pt x="0" y="5249367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22238" y="4197107"/>
              <a:ext cx="9041765" cy="0"/>
            </a:xfrm>
            <a:custGeom>
              <a:avLst/>
              <a:gdLst/>
              <a:ahLst/>
              <a:cxnLst/>
              <a:rect l="l" t="t" r="r" b="b"/>
              <a:pathLst>
                <a:path w="9041765">
                  <a:moveTo>
                    <a:pt x="0" y="0"/>
                  </a:moveTo>
                  <a:lnTo>
                    <a:pt x="9041650" y="0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2238" y="2886406"/>
              <a:ext cx="9041765" cy="0"/>
            </a:xfrm>
            <a:custGeom>
              <a:avLst/>
              <a:gdLst/>
              <a:ahLst/>
              <a:cxnLst/>
              <a:rect l="l" t="t" r="r" b="b"/>
              <a:pathLst>
                <a:path w="9041765">
                  <a:moveTo>
                    <a:pt x="0" y="0"/>
                  </a:moveTo>
                  <a:lnTo>
                    <a:pt x="9041650" y="0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2238" y="2229406"/>
              <a:ext cx="9041765" cy="0"/>
            </a:xfrm>
            <a:custGeom>
              <a:avLst/>
              <a:gdLst/>
              <a:ahLst/>
              <a:cxnLst/>
              <a:rect l="l" t="t" r="r" b="b"/>
              <a:pathLst>
                <a:path w="9041765">
                  <a:moveTo>
                    <a:pt x="0" y="0"/>
                  </a:moveTo>
                  <a:lnTo>
                    <a:pt x="9041650" y="0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22238" y="3543406"/>
              <a:ext cx="9041765" cy="0"/>
            </a:xfrm>
            <a:custGeom>
              <a:avLst/>
              <a:gdLst/>
              <a:ahLst/>
              <a:cxnLst/>
              <a:rect l="l" t="t" r="r" b="b"/>
              <a:pathLst>
                <a:path w="9041765">
                  <a:moveTo>
                    <a:pt x="0" y="0"/>
                  </a:moveTo>
                  <a:lnTo>
                    <a:pt x="9041650" y="0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22238" y="5517918"/>
              <a:ext cx="9041765" cy="0"/>
            </a:xfrm>
            <a:custGeom>
              <a:avLst/>
              <a:gdLst/>
              <a:ahLst/>
              <a:cxnLst/>
              <a:rect l="l" t="t" r="r" b="b"/>
              <a:pathLst>
                <a:path w="9041765">
                  <a:moveTo>
                    <a:pt x="0" y="0"/>
                  </a:moveTo>
                  <a:lnTo>
                    <a:pt x="9041650" y="0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22238" y="4860918"/>
              <a:ext cx="9041765" cy="0"/>
            </a:xfrm>
            <a:custGeom>
              <a:avLst/>
              <a:gdLst/>
              <a:ahLst/>
              <a:cxnLst/>
              <a:rect l="l" t="t" r="r" b="b"/>
              <a:pathLst>
                <a:path w="9041765">
                  <a:moveTo>
                    <a:pt x="0" y="0"/>
                  </a:moveTo>
                  <a:lnTo>
                    <a:pt x="9041650" y="0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22238" y="6174919"/>
              <a:ext cx="9041765" cy="0"/>
            </a:xfrm>
            <a:custGeom>
              <a:avLst/>
              <a:gdLst/>
              <a:ahLst/>
              <a:cxnLst/>
              <a:rect l="l" t="t" r="r" b="b"/>
              <a:pathLst>
                <a:path w="9041765">
                  <a:moveTo>
                    <a:pt x="0" y="0"/>
                  </a:moveTo>
                  <a:lnTo>
                    <a:pt x="9041650" y="0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087306" y="1572394"/>
              <a:ext cx="0" cy="5249545"/>
            </a:xfrm>
            <a:custGeom>
              <a:avLst/>
              <a:gdLst/>
              <a:ahLst/>
              <a:cxnLst/>
              <a:rect l="l" t="t" r="r" b="b"/>
              <a:pathLst>
                <a:path h="5249545">
                  <a:moveTo>
                    <a:pt x="0" y="0"/>
                  </a:moveTo>
                  <a:lnTo>
                    <a:pt x="0" y="5249367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957456" y="1572394"/>
              <a:ext cx="0" cy="5249545"/>
            </a:xfrm>
            <a:custGeom>
              <a:avLst/>
              <a:gdLst/>
              <a:ahLst/>
              <a:cxnLst/>
              <a:rect l="l" t="t" r="r" b="b"/>
              <a:pathLst>
                <a:path h="5249545">
                  <a:moveTo>
                    <a:pt x="0" y="0"/>
                  </a:moveTo>
                  <a:lnTo>
                    <a:pt x="0" y="5249367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216651" y="1572394"/>
              <a:ext cx="0" cy="5249545"/>
            </a:xfrm>
            <a:custGeom>
              <a:avLst/>
              <a:gdLst/>
              <a:ahLst/>
              <a:cxnLst/>
              <a:rect l="l" t="t" r="r" b="b"/>
              <a:pathLst>
                <a:path h="5249545">
                  <a:moveTo>
                    <a:pt x="0" y="0"/>
                  </a:moveTo>
                  <a:lnTo>
                    <a:pt x="0" y="5249367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475852" y="1572394"/>
              <a:ext cx="0" cy="5249545"/>
            </a:xfrm>
            <a:custGeom>
              <a:avLst/>
              <a:gdLst/>
              <a:ahLst/>
              <a:cxnLst/>
              <a:rect l="l" t="t" r="r" b="b"/>
              <a:pathLst>
                <a:path h="5249545">
                  <a:moveTo>
                    <a:pt x="0" y="0"/>
                  </a:moveTo>
                  <a:lnTo>
                    <a:pt x="0" y="5249367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05199" y="1572394"/>
              <a:ext cx="0" cy="5249545"/>
            </a:xfrm>
            <a:custGeom>
              <a:avLst/>
              <a:gdLst/>
              <a:ahLst/>
              <a:cxnLst/>
              <a:rect l="l" t="t" r="r" b="b"/>
              <a:pathLst>
                <a:path h="5249545">
                  <a:moveTo>
                    <a:pt x="0" y="0"/>
                  </a:moveTo>
                  <a:lnTo>
                    <a:pt x="0" y="5249367"/>
                  </a:lnTo>
                </a:path>
              </a:pathLst>
            </a:custGeom>
            <a:ln w="12700">
              <a:solidFill>
                <a:srgbClr val="5A70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728189" y="1572399"/>
              <a:ext cx="12700" cy="5249545"/>
            </a:xfrm>
            <a:custGeom>
              <a:avLst/>
              <a:gdLst/>
              <a:ahLst/>
              <a:cxnLst/>
              <a:rect l="l" t="t" r="r" b="b"/>
              <a:pathLst>
                <a:path w="12700" h="5249545">
                  <a:moveTo>
                    <a:pt x="12700" y="0"/>
                  </a:moveTo>
                  <a:lnTo>
                    <a:pt x="0" y="0"/>
                  </a:lnTo>
                  <a:lnTo>
                    <a:pt x="0" y="5249367"/>
                  </a:lnTo>
                  <a:lnTo>
                    <a:pt x="12700" y="5249367"/>
                  </a:lnTo>
                  <a:lnTo>
                    <a:pt x="12700" y="0"/>
                  </a:lnTo>
                  <a:close/>
                </a:path>
              </a:pathLst>
            </a:custGeom>
            <a:solidFill>
              <a:srgbClr val="5A70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809525" y="680635"/>
            <a:ext cx="157035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0" dirty="0"/>
              <a:t>За</a:t>
            </a:r>
            <a:r>
              <a:rPr spc="25" dirty="0"/>
              <a:t>г</a:t>
            </a:r>
            <a:r>
              <a:rPr spc="55" dirty="0"/>
              <a:t>о</a:t>
            </a:r>
            <a:r>
              <a:rPr spc="50" dirty="0"/>
              <a:t>л</a:t>
            </a:r>
            <a:r>
              <a:rPr spc="55" dirty="0"/>
              <a:t>овок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488993" y="6930933"/>
            <a:ext cx="248920" cy="220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z="1200" spc="25" dirty="0">
                <a:solidFill>
                  <a:srgbClr val="3A4F97"/>
                </a:solidFill>
                <a:latin typeface="Russisch Sans"/>
                <a:cs typeface="Russisch Sans"/>
              </a:rPr>
              <a:t>11</a:t>
            </a:fld>
            <a:endParaRPr sz="1200">
              <a:latin typeface="Russisch Sans"/>
              <a:cs typeface="Russisch San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2B4813-F3B0-E14C-8B3F-A0FD3DF57B77}"/>
              </a:ext>
            </a:extLst>
          </p:cNvPr>
          <p:cNvSpPr txBox="1"/>
          <p:nvPr/>
        </p:nvSpPr>
        <p:spPr>
          <a:xfrm>
            <a:off x="1185349" y="1721520"/>
            <a:ext cx="3746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1750">
              <a:lnSpc>
                <a:spcPct val="100000"/>
              </a:lnSpc>
              <a:spcBef>
                <a:spcPts val="2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А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8F9DC25-6EC7-9E40-9C36-AF7F938DE522}"/>
              </a:ext>
            </a:extLst>
          </p:cNvPr>
          <p:cNvSpPr txBox="1"/>
          <p:nvPr/>
        </p:nvSpPr>
        <p:spPr>
          <a:xfrm>
            <a:off x="2392731" y="1721520"/>
            <a:ext cx="2903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Б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E7B2E8-20D6-784E-A8E0-994EBC9D8BDD}"/>
              </a:ext>
            </a:extLst>
          </p:cNvPr>
          <p:cNvSpPr txBox="1"/>
          <p:nvPr/>
        </p:nvSpPr>
        <p:spPr>
          <a:xfrm>
            <a:off x="3528439" y="1734686"/>
            <a:ext cx="2903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В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D487AA-A358-EF41-B930-18B9555493D8}"/>
              </a:ext>
            </a:extLst>
          </p:cNvPr>
          <p:cNvSpPr txBox="1"/>
          <p:nvPr/>
        </p:nvSpPr>
        <p:spPr>
          <a:xfrm>
            <a:off x="4627674" y="1734686"/>
            <a:ext cx="374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985" algn="ctr">
              <a:lnSpc>
                <a:spcPct val="100000"/>
              </a:lnSpc>
              <a:spcBef>
                <a:spcPts val="2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Г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57632FE-B113-5C4A-AB35-5D9B2B92BCB5}"/>
              </a:ext>
            </a:extLst>
          </p:cNvPr>
          <p:cNvSpPr txBox="1"/>
          <p:nvPr/>
        </p:nvSpPr>
        <p:spPr>
          <a:xfrm>
            <a:off x="5748325" y="1734686"/>
            <a:ext cx="3746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Д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5182736-5C8E-174D-B000-DDCB5088CC1C}"/>
              </a:ext>
            </a:extLst>
          </p:cNvPr>
          <p:cNvSpPr txBox="1"/>
          <p:nvPr/>
        </p:nvSpPr>
        <p:spPr>
          <a:xfrm>
            <a:off x="6955551" y="1734686"/>
            <a:ext cx="2902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510" algn="ctr">
              <a:lnSpc>
                <a:spcPct val="100000"/>
              </a:lnSpc>
              <a:spcBef>
                <a:spcPts val="2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Е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CCD34DB-F607-EF44-B9C4-79E76B739072}"/>
              </a:ext>
            </a:extLst>
          </p:cNvPr>
          <p:cNvSpPr txBox="1"/>
          <p:nvPr/>
        </p:nvSpPr>
        <p:spPr>
          <a:xfrm>
            <a:off x="8019958" y="1721520"/>
            <a:ext cx="2903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160" algn="ctr">
              <a:lnSpc>
                <a:spcPct val="100000"/>
              </a:lnSpc>
              <a:spcBef>
                <a:spcPts val="2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Ж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34664DF-5918-A74A-9692-F945BA5DCCFD}"/>
              </a:ext>
            </a:extLst>
          </p:cNvPr>
          <p:cNvSpPr txBox="1"/>
          <p:nvPr/>
        </p:nvSpPr>
        <p:spPr>
          <a:xfrm>
            <a:off x="1190476" y="2371591"/>
            <a:ext cx="3746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405">
              <a:lnSpc>
                <a:spcPct val="100000"/>
              </a:lnSpc>
              <a:spcBef>
                <a:spcPts val="125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1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EC25CC-2E24-0A45-99A1-F1EEA2BA5DDC}"/>
              </a:ext>
            </a:extLst>
          </p:cNvPr>
          <p:cNvSpPr txBox="1"/>
          <p:nvPr/>
        </p:nvSpPr>
        <p:spPr>
          <a:xfrm>
            <a:off x="1215732" y="3017649"/>
            <a:ext cx="374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1910">
              <a:lnSpc>
                <a:spcPct val="100000"/>
              </a:lnSpc>
              <a:spcBef>
                <a:spcPts val="1215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2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AB0A930-FE19-C44A-A958-BFD82345EC87}"/>
              </a:ext>
            </a:extLst>
          </p:cNvPr>
          <p:cNvSpPr txBox="1"/>
          <p:nvPr/>
        </p:nvSpPr>
        <p:spPr>
          <a:xfrm>
            <a:off x="1211894" y="3687424"/>
            <a:ext cx="374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450">
              <a:lnSpc>
                <a:spcPct val="100000"/>
              </a:lnSpc>
              <a:spcBef>
                <a:spcPts val="133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3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8B4D2E9-CADB-154E-8BED-2F5A824838B8}"/>
              </a:ext>
            </a:extLst>
          </p:cNvPr>
          <p:cNvSpPr txBox="1"/>
          <p:nvPr/>
        </p:nvSpPr>
        <p:spPr>
          <a:xfrm>
            <a:off x="1225964" y="4329825"/>
            <a:ext cx="3746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640">
              <a:lnSpc>
                <a:spcPct val="100000"/>
              </a:lnSpc>
              <a:spcBef>
                <a:spcPts val="128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4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A3013E8-4749-DA40-9604-94429F2F6CDB}"/>
              </a:ext>
            </a:extLst>
          </p:cNvPr>
          <p:cNvSpPr txBox="1"/>
          <p:nvPr/>
        </p:nvSpPr>
        <p:spPr>
          <a:xfrm>
            <a:off x="1225964" y="5003257"/>
            <a:ext cx="4043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815">
              <a:lnSpc>
                <a:spcPct val="100000"/>
              </a:lnSpc>
              <a:spcBef>
                <a:spcPts val="122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5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241BB36-A469-6F40-84F2-DCD43D774400}"/>
              </a:ext>
            </a:extLst>
          </p:cNvPr>
          <p:cNvSpPr txBox="1"/>
          <p:nvPr/>
        </p:nvSpPr>
        <p:spPr>
          <a:xfrm>
            <a:off x="1225963" y="5660257"/>
            <a:ext cx="3746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735">
              <a:lnSpc>
                <a:spcPct val="100000"/>
              </a:lnSpc>
              <a:spcBef>
                <a:spcPts val="1280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6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548781F-5E0A-C247-900B-9A10E62EA869}"/>
              </a:ext>
            </a:extLst>
          </p:cNvPr>
          <p:cNvSpPr txBox="1"/>
          <p:nvPr/>
        </p:nvSpPr>
        <p:spPr>
          <a:xfrm>
            <a:off x="1190476" y="6297968"/>
            <a:ext cx="4043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">
              <a:lnSpc>
                <a:spcPct val="100000"/>
              </a:lnSpc>
              <a:spcBef>
                <a:spcPts val="1315"/>
              </a:spcBef>
            </a:pPr>
            <a:r>
              <a:rPr lang="ru-RU" sz="1800" b="1" dirty="0">
                <a:solidFill>
                  <a:srgbClr val="3A4F97"/>
                </a:solidFill>
                <a:latin typeface="Russisch Sans"/>
                <a:cs typeface="Russisch Sans"/>
              </a:rPr>
              <a:t>7</a:t>
            </a:r>
            <a:endParaRPr lang="ru-RU" sz="1800" dirty="0">
              <a:latin typeface="Russisch Sans"/>
              <a:cs typeface="Russisch San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76807F3-9DB6-0940-B152-6300A1E9F816}"/>
              </a:ext>
            </a:extLst>
          </p:cNvPr>
          <p:cNvSpPr txBox="1"/>
          <p:nvPr/>
        </p:nvSpPr>
        <p:spPr>
          <a:xfrm>
            <a:off x="9194003" y="1727357"/>
            <a:ext cx="2903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160" algn="ctr">
              <a:lnSpc>
                <a:spcPct val="100000"/>
              </a:lnSpc>
              <a:spcBef>
                <a:spcPts val="20"/>
              </a:spcBef>
            </a:pPr>
            <a:r>
              <a:rPr lang="ru-RU" b="1" dirty="0">
                <a:solidFill>
                  <a:srgbClr val="3A4F97"/>
                </a:solidFill>
                <a:latin typeface="Russisch Sans"/>
                <a:cs typeface="Russisch Sans"/>
              </a:rPr>
              <a:t>З</a:t>
            </a:r>
            <a:endParaRPr lang="ru-RU" sz="1800" dirty="0">
              <a:latin typeface="Russisch Sans"/>
              <a:cs typeface="Russisch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643A39FA-AD66-4341-923A-F718E23CF0D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263" y="3175"/>
            <a:ext cx="3606800" cy="7556500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5562F28C-BE59-0A49-B987-0DCA59818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9800" y="4843239"/>
            <a:ext cx="1193800" cy="1193800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5329E689-9CBF-0D4B-9DD8-3F20EFC5A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154" y="4819040"/>
            <a:ext cx="1193800" cy="1193800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631EFAB3-9BFD-2242-8585-D56858EE41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8966" y="2138672"/>
            <a:ext cx="1193800" cy="1193800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C9BCF1A6-C1E8-FA4F-BE06-A2DBA7320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154" y="2122970"/>
            <a:ext cx="1193800" cy="11938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09538" y="1248141"/>
            <a:ext cx="276217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65" dirty="0">
                <a:solidFill>
                  <a:srgbClr val="3A4F97"/>
                </a:solidFill>
                <a:latin typeface="Russisch Sans"/>
                <a:cs typeface="Russisch Sans"/>
              </a:rPr>
              <a:t>Подзаголовок</a:t>
            </a:r>
            <a:endParaRPr dirty="0">
              <a:latin typeface="Russisch Sans"/>
              <a:cs typeface="Russisch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0083" y="3360797"/>
            <a:ext cx="2275840" cy="79438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R="5715" algn="ctr">
              <a:lnSpc>
                <a:spcPct val="100000"/>
              </a:lnSpc>
              <a:spcBef>
                <a:spcPts val="509"/>
              </a:spcBef>
            </a:pPr>
            <a:r>
              <a:rPr sz="1600" b="1" spc="40" dirty="0">
                <a:solidFill>
                  <a:srgbClr val="3A4F97"/>
                </a:solidFill>
                <a:latin typeface="Russisch Sans"/>
                <a:cs typeface="Russisch Sans"/>
              </a:rPr>
              <a:t>Заголовок</a:t>
            </a:r>
            <a:endParaRPr sz="1600">
              <a:latin typeface="Russisch Sans"/>
              <a:cs typeface="Russisch Sans"/>
            </a:endParaRPr>
          </a:p>
          <a:p>
            <a:pPr marL="12700" marR="5080" indent="-13970" algn="ctr">
              <a:lnSpc>
                <a:spcPct val="100000"/>
              </a:lnSpc>
              <a:spcBef>
                <a:spcPts val="360"/>
              </a:spcBef>
            </a:pPr>
            <a:r>
              <a:rPr sz="1400" spc="20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-28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400">
              <a:latin typeface="Russisch Sans"/>
              <a:cs typeface="Russisch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4930" y="3360797"/>
            <a:ext cx="2275840" cy="79438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R="5715" algn="ctr">
              <a:lnSpc>
                <a:spcPct val="100000"/>
              </a:lnSpc>
              <a:spcBef>
                <a:spcPts val="509"/>
              </a:spcBef>
            </a:pPr>
            <a:r>
              <a:rPr sz="1600" b="1" spc="40" dirty="0">
                <a:solidFill>
                  <a:srgbClr val="3A4F97"/>
                </a:solidFill>
                <a:latin typeface="Russisch Sans"/>
                <a:cs typeface="Russisch Sans"/>
              </a:rPr>
              <a:t>Заголовок</a:t>
            </a:r>
            <a:endParaRPr sz="1600">
              <a:latin typeface="Russisch Sans"/>
              <a:cs typeface="Russisch Sans"/>
            </a:endParaRPr>
          </a:p>
          <a:p>
            <a:pPr marL="12065" marR="5080" indent="-13970" algn="ctr">
              <a:lnSpc>
                <a:spcPct val="100000"/>
              </a:lnSpc>
              <a:spcBef>
                <a:spcPts val="360"/>
              </a:spcBef>
            </a:pPr>
            <a:r>
              <a:rPr sz="1400" spc="20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-28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400">
              <a:latin typeface="Russisch Sans"/>
              <a:cs typeface="Russisch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2515" y="3360797"/>
            <a:ext cx="2275840" cy="79438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R="5715" algn="ctr">
              <a:lnSpc>
                <a:spcPct val="100000"/>
              </a:lnSpc>
              <a:spcBef>
                <a:spcPts val="509"/>
              </a:spcBef>
            </a:pPr>
            <a:r>
              <a:rPr sz="1600" b="1" spc="40" dirty="0">
                <a:solidFill>
                  <a:srgbClr val="3A4F97"/>
                </a:solidFill>
                <a:latin typeface="Russisch Sans"/>
                <a:cs typeface="Russisch Sans"/>
              </a:rPr>
              <a:t>Заголовок</a:t>
            </a:r>
            <a:endParaRPr sz="1600" dirty="0">
              <a:latin typeface="Russisch Sans"/>
              <a:cs typeface="Russisch Sans"/>
            </a:endParaRPr>
          </a:p>
          <a:p>
            <a:pPr marL="12065" marR="5080" indent="-13970" algn="ctr">
              <a:lnSpc>
                <a:spcPct val="100000"/>
              </a:lnSpc>
              <a:spcBef>
                <a:spcPts val="360"/>
              </a:spcBef>
            </a:pPr>
            <a:r>
              <a:rPr sz="1400" spc="20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-28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400" dirty="0">
              <a:latin typeface="Russisch Sans"/>
              <a:cs typeface="Russisch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0083" y="6065364"/>
            <a:ext cx="2275840" cy="79438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R="5715" algn="ctr">
              <a:lnSpc>
                <a:spcPct val="100000"/>
              </a:lnSpc>
              <a:spcBef>
                <a:spcPts val="509"/>
              </a:spcBef>
            </a:pPr>
            <a:r>
              <a:rPr sz="1600" b="1" spc="40" dirty="0">
                <a:solidFill>
                  <a:srgbClr val="3A4F97"/>
                </a:solidFill>
                <a:latin typeface="Russisch Sans"/>
                <a:cs typeface="Russisch Sans"/>
              </a:rPr>
              <a:t>Заголовок</a:t>
            </a:r>
            <a:endParaRPr sz="1600">
              <a:latin typeface="Russisch Sans"/>
              <a:cs typeface="Russisch Sans"/>
            </a:endParaRPr>
          </a:p>
          <a:p>
            <a:pPr marL="12700" marR="5080" indent="-13970" algn="ctr">
              <a:lnSpc>
                <a:spcPct val="100000"/>
              </a:lnSpc>
              <a:spcBef>
                <a:spcPts val="360"/>
              </a:spcBef>
            </a:pPr>
            <a:r>
              <a:rPr sz="1400" spc="20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-28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400">
              <a:latin typeface="Russisch Sans"/>
              <a:cs typeface="Russisch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4930" y="6065364"/>
            <a:ext cx="2275840" cy="79438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R="5715" algn="ctr">
              <a:lnSpc>
                <a:spcPct val="100000"/>
              </a:lnSpc>
              <a:spcBef>
                <a:spcPts val="509"/>
              </a:spcBef>
            </a:pPr>
            <a:r>
              <a:rPr sz="1600" b="1" spc="40" dirty="0">
                <a:solidFill>
                  <a:srgbClr val="3A4F97"/>
                </a:solidFill>
                <a:latin typeface="Russisch Sans"/>
                <a:cs typeface="Russisch Sans"/>
              </a:rPr>
              <a:t>Заголовок</a:t>
            </a:r>
            <a:endParaRPr sz="1600" dirty="0">
              <a:latin typeface="Russisch Sans"/>
              <a:cs typeface="Russisch Sans"/>
            </a:endParaRPr>
          </a:p>
          <a:p>
            <a:pPr marL="12065" marR="5080" indent="-13970" algn="ctr">
              <a:lnSpc>
                <a:spcPct val="100000"/>
              </a:lnSpc>
              <a:spcBef>
                <a:spcPts val="360"/>
              </a:spcBef>
            </a:pPr>
            <a:r>
              <a:rPr sz="1400" spc="20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-28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400" dirty="0">
              <a:latin typeface="Russisch Sans"/>
              <a:cs typeface="Russisch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2515" y="6065364"/>
            <a:ext cx="2275840" cy="79438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R="5715" algn="ctr">
              <a:lnSpc>
                <a:spcPct val="100000"/>
              </a:lnSpc>
              <a:spcBef>
                <a:spcPts val="509"/>
              </a:spcBef>
            </a:pPr>
            <a:r>
              <a:rPr sz="1600" b="1" spc="40" dirty="0">
                <a:solidFill>
                  <a:srgbClr val="3A4F97"/>
                </a:solidFill>
                <a:latin typeface="Russisch Sans"/>
                <a:cs typeface="Russisch Sans"/>
              </a:rPr>
              <a:t>Заголовок</a:t>
            </a:r>
            <a:endParaRPr sz="1600" dirty="0">
              <a:latin typeface="Russisch Sans"/>
              <a:cs typeface="Russisch Sans"/>
            </a:endParaRPr>
          </a:p>
          <a:p>
            <a:pPr marL="12065" marR="5080" indent="-13970" algn="ctr">
              <a:lnSpc>
                <a:spcPct val="100000"/>
              </a:lnSpc>
              <a:spcBef>
                <a:spcPts val="360"/>
              </a:spcBef>
            </a:pPr>
            <a:r>
              <a:rPr sz="1400" spc="20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00" spc="-28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3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00" spc="2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400" dirty="0">
              <a:latin typeface="Russisch Sans"/>
              <a:cs typeface="Russisch San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645089" y="3691982"/>
            <a:ext cx="2257425" cy="3142615"/>
            <a:chOff x="7645089" y="3691982"/>
            <a:chExt cx="2257425" cy="3142615"/>
          </a:xfrm>
        </p:grpSpPr>
        <p:sp>
          <p:nvSpPr>
            <p:cNvPr id="16" name="object 16"/>
            <p:cNvSpPr/>
            <p:nvPr/>
          </p:nvSpPr>
          <p:spPr>
            <a:xfrm>
              <a:off x="7650912" y="3697805"/>
              <a:ext cx="2245360" cy="664210"/>
            </a:xfrm>
            <a:custGeom>
              <a:avLst/>
              <a:gdLst/>
              <a:ahLst/>
              <a:cxnLst/>
              <a:rect l="l" t="t" r="r" b="b"/>
              <a:pathLst>
                <a:path w="2245359" h="664210">
                  <a:moveTo>
                    <a:pt x="0" y="0"/>
                  </a:moveTo>
                  <a:lnTo>
                    <a:pt x="0" y="664083"/>
                  </a:lnTo>
                  <a:lnTo>
                    <a:pt x="2245347" y="664083"/>
                  </a:lnTo>
                  <a:lnTo>
                    <a:pt x="2245347" y="0"/>
                  </a:lnTo>
                </a:path>
              </a:pathLst>
            </a:custGeom>
            <a:ln w="1164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50912" y="6164315"/>
              <a:ext cx="2245360" cy="664210"/>
            </a:xfrm>
            <a:custGeom>
              <a:avLst/>
              <a:gdLst/>
              <a:ahLst/>
              <a:cxnLst/>
              <a:rect l="l" t="t" r="r" b="b"/>
              <a:pathLst>
                <a:path w="2245359" h="664209">
                  <a:moveTo>
                    <a:pt x="0" y="0"/>
                  </a:moveTo>
                  <a:lnTo>
                    <a:pt x="0" y="664095"/>
                  </a:lnTo>
                  <a:lnTo>
                    <a:pt x="2245347" y="664095"/>
                  </a:lnTo>
                  <a:lnTo>
                    <a:pt x="2245347" y="0"/>
                  </a:lnTo>
                </a:path>
              </a:pathLst>
            </a:custGeom>
            <a:ln w="1164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88993" y="6930933"/>
            <a:ext cx="248920" cy="220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z="1200" spc="25" dirty="0">
                <a:solidFill>
                  <a:srgbClr val="3A4F97"/>
                </a:solidFill>
                <a:latin typeface="Russisch Sans"/>
                <a:cs typeface="Russisch Sans"/>
              </a:rPr>
              <a:t>12</a:t>
            </a:fld>
            <a:endParaRPr sz="1200" dirty="0">
              <a:latin typeface="Russisch Sans"/>
              <a:cs typeface="Russisch Sans"/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18342C5F-9C80-FA46-993C-56D2DFD36C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9446" y="2133662"/>
            <a:ext cx="1193800" cy="119380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746BE3E3-C28E-B84F-B9F1-946E4835FA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9446" y="4843239"/>
            <a:ext cx="1193800" cy="1193800"/>
          </a:xfrm>
          <a:prstGeom prst="rect">
            <a:avLst/>
          </a:prstGeom>
        </p:spPr>
      </p:pic>
      <p:sp>
        <p:nvSpPr>
          <p:cNvPr id="28" name="object 3"/>
          <p:cNvSpPr txBox="1"/>
          <p:nvPr/>
        </p:nvSpPr>
        <p:spPr>
          <a:xfrm>
            <a:off x="809538" y="656704"/>
            <a:ext cx="2800350" cy="5111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150" b="1" spc="120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ЗАГ</a:t>
            </a:r>
            <a:r>
              <a:rPr sz="3150" b="1" spc="114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О</a:t>
            </a:r>
            <a:r>
              <a:rPr sz="3150" b="1" spc="140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ЛОВОК</a:t>
            </a:r>
            <a:endParaRPr sz="3150" dirty="0">
              <a:latin typeface="RussischSans-ExtraBold"/>
              <a:cs typeface="RussischSans-Extra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EE07575-9D50-0E4C-B7B0-C1C00D11433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692" y="3175"/>
            <a:ext cx="3606800" cy="7556500"/>
          </a:xfrm>
          <a:prstGeom prst="rect">
            <a:avLst/>
          </a:prstGeom>
        </p:spPr>
      </p:pic>
      <p:sp>
        <p:nvSpPr>
          <p:cNvPr id="19" name="object 2"/>
          <p:cNvSpPr/>
          <p:nvPr/>
        </p:nvSpPr>
        <p:spPr>
          <a:xfrm rot="16200000">
            <a:off x="-808903" y="5803948"/>
            <a:ext cx="2803051" cy="720089"/>
          </a:xfrm>
          <a:custGeom>
            <a:avLst/>
            <a:gdLst>
              <a:gd name="connsiteX0" fmla="*/ 3146767 w 3506812"/>
              <a:gd name="connsiteY0" fmla="*/ 0 h 720089"/>
              <a:gd name="connsiteX1" fmla="*/ 668867 w 3506812"/>
              <a:gd name="connsiteY1" fmla="*/ 0 h 720089"/>
              <a:gd name="connsiteX2" fmla="*/ 0 w 3506812"/>
              <a:gd name="connsiteY2" fmla="*/ 720089 h 720089"/>
              <a:gd name="connsiteX3" fmla="*/ 3146767 w 3506812"/>
              <a:gd name="connsiteY3" fmla="*/ 720089 h 720089"/>
              <a:gd name="connsiteX4" fmla="*/ 3195623 w 3506812"/>
              <a:gd name="connsiteY4" fmla="*/ 716803 h 720089"/>
              <a:gd name="connsiteX5" fmla="*/ 3242480 w 3506812"/>
              <a:gd name="connsiteY5" fmla="*/ 707228 h 720089"/>
              <a:gd name="connsiteX6" fmla="*/ 3286912 w 3506812"/>
              <a:gd name="connsiteY6" fmla="*/ 691795 h 720089"/>
              <a:gd name="connsiteX7" fmla="*/ 3328487 w 3506812"/>
              <a:gd name="connsiteY7" fmla="*/ 670932 h 720089"/>
              <a:gd name="connsiteX8" fmla="*/ 3366779 w 3506812"/>
              <a:gd name="connsiteY8" fmla="*/ 645069 h 720089"/>
              <a:gd name="connsiteX9" fmla="*/ 3401356 w 3506812"/>
              <a:gd name="connsiteY9" fmla="*/ 614633 h 720089"/>
              <a:gd name="connsiteX10" fmla="*/ 3431791 w 3506812"/>
              <a:gd name="connsiteY10" fmla="*/ 580056 h 720089"/>
              <a:gd name="connsiteX11" fmla="*/ 3457655 w 3506812"/>
              <a:gd name="connsiteY11" fmla="*/ 541765 h 720089"/>
              <a:gd name="connsiteX12" fmla="*/ 3478518 w 3506812"/>
              <a:gd name="connsiteY12" fmla="*/ 500189 h 720089"/>
              <a:gd name="connsiteX13" fmla="*/ 3493951 w 3506812"/>
              <a:gd name="connsiteY13" fmla="*/ 455758 h 720089"/>
              <a:gd name="connsiteX14" fmla="*/ 3503526 w 3506812"/>
              <a:gd name="connsiteY14" fmla="*/ 408900 h 720089"/>
              <a:gd name="connsiteX15" fmla="*/ 3506812 w 3506812"/>
              <a:gd name="connsiteY15" fmla="*/ 360044 h 720089"/>
              <a:gd name="connsiteX16" fmla="*/ 3503526 w 3506812"/>
              <a:gd name="connsiteY16" fmla="*/ 311189 h 720089"/>
              <a:gd name="connsiteX17" fmla="*/ 3493951 w 3506812"/>
              <a:gd name="connsiteY17" fmla="*/ 264331 h 720089"/>
              <a:gd name="connsiteX18" fmla="*/ 3478518 w 3506812"/>
              <a:gd name="connsiteY18" fmla="*/ 219900 h 720089"/>
              <a:gd name="connsiteX19" fmla="*/ 3457655 w 3506812"/>
              <a:gd name="connsiteY19" fmla="*/ 178324 h 720089"/>
              <a:gd name="connsiteX20" fmla="*/ 3431791 w 3506812"/>
              <a:gd name="connsiteY20" fmla="*/ 140033 h 720089"/>
              <a:gd name="connsiteX21" fmla="*/ 3401356 w 3506812"/>
              <a:gd name="connsiteY21" fmla="*/ 105456 h 720089"/>
              <a:gd name="connsiteX22" fmla="*/ 3366779 w 3506812"/>
              <a:gd name="connsiteY22" fmla="*/ 75020 h 720089"/>
              <a:gd name="connsiteX23" fmla="*/ 3328487 w 3506812"/>
              <a:gd name="connsiteY23" fmla="*/ 49157 h 720089"/>
              <a:gd name="connsiteX24" fmla="*/ 3286912 w 3506812"/>
              <a:gd name="connsiteY24" fmla="*/ 28294 h 720089"/>
              <a:gd name="connsiteX25" fmla="*/ 3242480 w 3506812"/>
              <a:gd name="connsiteY25" fmla="*/ 12861 h 720089"/>
              <a:gd name="connsiteX26" fmla="*/ 3195623 w 3506812"/>
              <a:gd name="connsiteY26" fmla="*/ 3286 h 720089"/>
              <a:gd name="connsiteX27" fmla="*/ 3146767 w 3506812"/>
              <a:gd name="connsiteY27" fmla="*/ 0 h 720089"/>
              <a:gd name="connsiteX0" fmla="*/ 3146770 w 3506815"/>
              <a:gd name="connsiteY0" fmla="*/ 0 h 720091"/>
              <a:gd name="connsiteX1" fmla="*/ 668870 w 3506815"/>
              <a:gd name="connsiteY1" fmla="*/ 0 h 720091"/>
              <a:gd name="connsiteX2" fmla="*/ 0 w 3506815"/>
              <a:gd name="connsiteY2" fmla="*/ 720091 h 720091"/>
              <a:gd name="connsiteX3" fmla="*/ 3146770 w 3506815"/>
              <a:gd name="connsiteY3" fmla="*/ 720089 h 720091"/>
              <a:gd name="connsiteX4" fmla="*/ 3195626 w 3506815"/>
              <a:gd name="connsiteY4" fmla="*/ 716803 h 720091"/>
              <a:gd name="connsiteX5" fmla="*/ 3242483 w 3506815"/>
              <a:gd name="connsiteY5" fmla="*/ 707228 h 720091"/>
              <a:gd name="connsiteX6" fmla="*/ 3286915 w 3506815"/>
              <a:gd name="connsiteY6" fmla="*/ 691795 h 720091"/>
              <a:gd name="connsiteX7" fmla="*/ 3328490 w 3506815"/>
              <a:gd name="connsiteY7" fmla="*/ 670932 h 720091"/>
              <a:gd name="connsiteX8" fmla="*/ 3366782 w 3506815"/>
              <a:gd name="connsiteY8" fmla="*/ 645069 h 720091"/>
              <a:gd name="connsiteX9" fmla="*/ 3401359 w 3506815"/>
              <a:gd name="connsiteY9" fmla="*/ 614633 h 720091"/>
              <a:gd name="connsiteX10" fmla="*/ 3431794 w 3506815"/>
              <a:gd name="connsiteY10" fmla="*/ 580056 h 720091"/>
              <a:gd name="connsiteX11" fmla="*/ 3457658 w 3506815"/>
              <a:gd name="connsiteY11" fmla="*/ 541765 h 720091"/>
              <a:gd name="connsiteX12" fmla="*/ 3478521 w 3506815"/>
              <a:gd name="connsiteY12" fmla="*/ 500189 h 720091"/>
              <a:gd name="connsiteX13" fmla="*/ 3493954 w 3506815"/>
              <a:gd name="connsiteY13" fmla="*/ 455758 h 720091"/>
              <a:gd name="connsiteX14" fmla="*/ 3503529 w 3506815"/>
              <a:gd name="connsiteY14" fmla="*/ 408900 h 720091"/>
              <a:gd name="connsiteX15" fmla="*/ 3506815 w 3506815"/>
              <a:gd name="connsiteY15" fmla="*/ 360044 h 720091"/>
              <a:gd name="connsiteX16" fmla="*/ 3503529 w 3506815"/>
              <a:gd name="connsiteY16" fmla="*/ 311189 h 720091"/>
              <a:gd name="connsiteX17" fmla="*/ 3493954 w 3506815"/>
              <a:gd name="connsiteY17" fmla="*/ 264331 h 720091"/>
              <a:gd name="connsiteX18" fmla="*/ 3478521 w 3506815"/>
              <a:gd name="connsiteY18" fmla="*/ 219900 h 720091"/>
              <a:gd name="connsiteX19" fmla="*/ 3457658 w 3506815"/>
              <a:gd name="connsiteY19" fmla="*/ 178324 h 720091"/>
              <a:gd name="connsiteX20" fmla="*/ 3431794 w 3506815"/>
              <a:gd name="connsiteY20" fmla="*/ 140033 h 720091"/>
              <a:gd name="connsiteX21" fmla="*/ 3401359 w 3506815"/>
              <a:gd name="connsiteY21" fmla="*/ 105456 h 720091"/>
              <a:gd name="connsiteX22" fmla="*/ 3366782 w 3506815"/>
              <a:gd name="connsiteY22" fmla="*/ 75020 h 720091"/>
              <a:gd name="connsiteX23" fmla="*/ 3328490 w 3506815"/>
              <a:gd name="connsiteY23" fmla="*/ 49157 h 720091"/>
              <a:gd name="connsiteX24" fmla="*/ 3286915 w 3506815"/>
              <a:gd name="connsiteY24" fmla="*/ 28294 h 720091"/>
              <a:gd name="connsiteX25" fmla="*/ 3242483 w 3506815"/>
              <a:gd name="connsiteY25" fmla="*/ 12861 h 720091"/>
              <a:gd name="connsiteX26" fmla="*/ 3195626 w 3506815"/>
              <a:gd name="connsiteY26" fmla="*/ 3286 h 720091"/>
              <a:gd name="connsiteX27" fmla="*/ 3146770 w 3506815"/>
              <a:gd name="connsiteY27" fmla="*/ 0 h 720091"/>
              <a:gd name="connsiteX0" fmla="*/ 2477900 w 2837945"/>
              <a:gd name="connsiteY0" fmla="*/ 0 h 720091"/>
              <a:gd name="connsiteX1" fmla="*/ 0 w 2837945"/>
              <a:gd name="connsiteY1" fmla="*/ 0 h 720091"/>
              <a:gd name="connsiteX2" fmla="*/ 8463 w 2837945"/>
              <a:gd name="connsiteY2" fmla="*/ 720091 h 720091"/>
              <a:gd name="connsiteX3" fmla="*/ 2477900 w 2837945"/>
              <a:gd name="connsiteY3" fmla="*/ 720089 h 720091"/>
              <a:gd name="connsiteX4" fmla="*/ 2526756 w 2837945"/>
              <a:gd name="connsiteY4" fmla="*/ 716803 h 720091"/>
              <a:gd name="connsiteX5" fmla="*/ 2573613 w 2837945"/>
              <a:gd name="connsiteY5" fmla="*/ 707228 h 720091"/>
              <a:gd name="connsiteX6" fmla="*/ 2618045 w 2837945"/>
              <a:gd name="connsiteY6" fmla="*/ 691795 h 720091"/>
              <a:gd name="connsiteX7" fmla="*/ 2659620 w 2837945"/>
              <a:gd name="connsiteY7" fmla="*/ 670932 h 720091"/>
              <a:gd name="connsiteX8" fmla="*/ 2697912 w 2837945"/>
              <a:gd name="connsiteY8" fmla="*/ 645069 h 720091"/>
              <a:gd name="connsiteX9" fmla="*/ 2732489 w 2837945"/>
              <a:gd name="connsiteY9" fmla="*/ 614633 h 720091"/>
              <a:gd name="connsiteX10" fmla="*/ 2762924 w 2837945"/>
              <a:gd name="connsiteY10" fmla="*/ 580056 h 720091"/>
              <a:gd name="connsiteX11" fmla="*/ 2788788 w 2837945"/>
              <a:gd name="connsiteY11" fmla="*/ 541765 h 720091"/>
              <a:gd name="connsiteX12" fmla="*/ 2809651 w 2837945"/>
              <a:gd name="connsiteY12" fmla="*/ 500189 h 720091"/>
              <a:gd name="connsiteX13" fmla="*/ 2825084 w 2837945"/>
              <a:gd name="connsiteY13" fmla="*/ 455758 h 720091"/>
              <a:gd name="connsiteX14" fmla="*/ 2834659 w 2837945"/>
              <a:gd name="connsiteY14" fmla="*/ 408900 h 720091"/>
              <a:gd name="connsiteX15" fmla="*/ 2837945 w 2837945"/>
              <a:gd name="connsiteY15" fmla="*/ 360044 h 720091"/>
              <a:gd name="connsiteX16" fmla="*/ 2834659 w 2837945"/>
              <a:gd name="connsiteY16" fmla="*/ 311189 h 720091"/>
              <a:gd name="connsiteX17" fmla="*/ 2825084 w 2837945"/>
              <a:gd name="connsiteY17" fmla="*/ 264331 h 720091"/>
              <a:gd name="connsiteX18" fmla="*/ 2809651 w 2837945"/>
              <a:gd name="connsiteY18" fmla="*/ 219900 h 720091"/>
              <a:gd name="connsiteX19" fmla="*/ 2788788 w 2837945"/>
              <a:gd name="connsiteY19" fmla="*/ 178324 h 720091"/>
              <a:gd name="connsiteX20" fmla="*/ 2762924 w 2837945"/>
              <a:gd name="connsiteY20" fmla="*/ 140033 h 720091"/>
              <a:gd name="connsiteX21" fmla="*/ 2732489 w 2837945"/>
              <a:gd name="connsiteY21" fmla="*/ 105456 h 720091"/>
              <a:gd name="connsiteX22" fmla="*/ 2697912 w 2837945"/>
              <a:gd name="connsiteY22" fmla="*/ 75020 h 720091"/>
              <a:gd name="connsiteX23" fmla="*/ 2659620 w 2837945"/>
              <a:gd name="connsiteY23" fmla="*/ 49157 h 720091"/>
              <a:gd name="connsiteX24" fmla="*/ 2618045 w 2837945"/>
              <a:gd name="connsiteY24" fmla="*/ 28294 h 720091"/>
              <a:gd name="connsiteX25" fmla="*/ 2573613 w 2837945"/>
              <a:gd name="connsiteY25" fmla="*/ 12861 h 720091"/>
              <a:gd name="connsiteX26" fmla="*/ 2526756 w 2837945"/>
              <a:gd name="connsiteY26" fmla="*/ 3286 h 720091"/>
              <a:gd name="connsiteX27" fmla="*/ 2477900 w 2837945"/>
              <a:gd name="connsiteY27" fmla="*/ 0 h 720091"/>
              <a:gd name="connsiteX0" fmla="*/ 2469437 w 2829482"/>
              <a:gd name="connsiteY0" fmla="*/ 0 h 720091"/>
              <a:gd name="connsiteX1" fmla="*/ 20112 w 2829482"/>
              <a:gd name="connsiteY1" fmla="*/ 3175 h 720091"/>
              <a:gd name="connsiteX2" fmla="*/ 0 w 2829482"/>
              <a:gd name="connsiteY2" fmla="*/ 720091 h 720091"/>
              <a:gd name="connsiteX3" fmla="*/ 2469437 w 2829482"/>
              <a:gd name="connsiteY3" fmla="*/ 720089 h 720091"/>
              <a:gd name="connsiteX4" fmla="*/ 2518293 w 2829482"/>
              <a:gd name="connsiteY4" fmla="*/ 716803 h 720091"/>
              <a:gd name="connsiteX5" fmla="*/ 2565150 w 2829482"/>
              <a:gd name="connsiteY5" fmla="*/ 707228 h 720091"/>
              <a:gd name="connsiteX6" fmla="*/ 2609582 w 2829482"/>
              <a:gd name="connsiteY6" fmla="*/ 691795 h 720091"/>
              <a:gd name="connsiteX7" fmla="*/ 2651157 w 2829482"/>
              <a:gd name="connsiteY7" fmla="*/ 670932 h 720091"/>
              <a:gd name="connsiteX8" fmla="*/ 2689449 w 2829482"/>
              <a:gd name="connsiteY8" fmla="*/ 645069 h 720091"/>
              <a:gd name="connsiteX9" fmla="*/ 2724026 w 2829482"/>
              <a:gd name="connsiteY9" fmla="*/ 614633 h 720091"/>
              <a:gd name="connsiteX10" fmla="*/ 2754461 w 2829482"/>
              <a:gd name="connsiteY10" fmla="*/ 580056 h 720091"/>
              <a:gd name="connsiteX11" fmla="*/ 2780325 w 2829482"/>
              <a:gd name="connsiteY11" fmla="*/ 541765 h 720091"/>
              <a:gd name="connsiteX12" fmla="*/ 2801188 w 2829482"/>
              <a:gd name="connsiteY12" fmla="*/ 500189 h 720091"/>
              <a:gd name="connsiteX13" fmla="*/ 2816621 w 2829482"/>
              <a:gd name="connsiteY13" fmla="*/ 455758 h 720091"/>
              <a:gd name="connsiteX14" fmla="*/ 2826196 w 2829482"/>
              <a:gd name="connsiteY14" fmla="*/ 408900 h 720091"/>
              <a:gd name="connsiteX15" fmla="*/ 2829482 w 2829482"/>
              <a:gd name="connsiteY15" fmla="*/ 360044 h 720091"/>
              <a:gd name="connsiteX16" fmla="*/ 2826196 w 2829482"/>
              <a:gd name="connsiteY16" fmla="*/ 311189 h 720091"/>
              <a:gd name="connsiteX17" fmla="*/ 2816621 w 2829482"/>
              <a:gd name="connsiteY17" fmla="*/ 264331 h 720091"/>
              <a:gd name="connsiteX18" fmla="*/ 2801188 w 2829482"/>
              <a:gd name="connsiteY18" fmla="*/ 219900 h 720091"/>
              <a:gd name="connsiteX19" fmla="*/ 2780325 w 2829482"/>
              <a:gd name="connsiteY19" fmla="*/ 178324 h 720091"/>
              <a:gd name="connsiteX20" fmla="*/ 2754461 w 2829482"/>
              <a:gd name="connsiteY20" fmla="*/ 140033 h 720091"/>
              <a:gd name="connsiteX21" fmla="*/ 2724026 w 2829482"/>
              <a:gd name="connsiteY21" fmla="*/ 105456 h 720091"/>
              <a:gd name="connsiteX22" fmla="*/ 2689449 w 2829482"/>
              <a:gd name="connsiteY22" fmla="*/ 75020 h 720091"/>
              <a:gd name="connsiteX23" fmla="*/ 2651157 w 2829482"/>
              <a:gd name="connsiteY23" fmla="*/ 49157 h 720091"/>
              <a:gd name="connsiteX24" fmla="*/ 2609582 w 2829482"/>
              <a:gd name="connsiteY24" fmla="*/ 28294 h 720091"/>
              <a:gd name="connsiteX25" fmla="*/ 2565150 w 2829482"/>
              <a:gd name="connsiteY25" fmla="*/ 12861 h 720091"/>
              <a:gd name="connsiteX26" fmla="*/ 2518293 w 2829482"/>
              <a:gd name="connsiteY26" fmla="*/ 3286 h 720091"/>
              <a:gd name="connsiteX27" fmla="*/ 2469437 w 2829482"/>
              <a:gd name="connsiteY27" fmla="*/ 0 h 720091"/>
              <a:gd name="connsiteX0" fmla="*/ 2450389 w 2810434"/>
              <a:gd name="connsiteY0" fmla="*/ 0 h 720093"/>
              <a:gd name="connsiteX1" fmla="*/ 1064 w 2810434"/>
              <a:gd name="connsiteY1" fmla="*/ 3175 h 720093"/>
              <a:gd name="connsiteX2" fmla="*/ 0 w 2810434"/>
              <a:gd name="connsiteY2" fmla="*/ 720093 h 720093"/>
              <a:gd name="connsiteX3" fmla="*/ 2450389 w 2810434"/>
              <a:gd name="connsiteY3" fmla="*/ 720089 h 720093"/>
              <a:gd name="connsiteX4" fmla="*/ 2499245 w 2810434"/>
              <a:gd name="connsiteY4" fmla="*/ 716803 h 720093"/>
              <a:gd name="connsiteX5" fmla="*/ 2546102 w 2810434"/>
              <a:gd name="connsiteY5" fmla="*/ 707228 h 720093"/>
              <a:gd name="connsiteX6" fmla="*/ 2590534 w 2810434"/>
              <a:gd name="connsiteY6" fmla="*/ 691795 h 720093"/>
              <a:gd name="connsiteX7" fmla="*/ 2632109 w 2810434"/>
              <a:gd name="connsiteY7" fmla="*/ 670932 h 720093"/>
              <a:gd name="connsiteX8" fmla="*/ 2670401 w 2810434"/>
              <a:gd name="connsiteY8" fmla="*/ 645069 h 720093"/>
              <a:gd name="connsiteX9" fmla="*/ 2704978 w 2810434"/>
              <a:gd name="connsiteY9" fmla="*/ 614633 h 720093"/>
              <a:gd name="connsiteX10" fmla="*/ 2735413 w 2810434"/>
              <a:gd name="connsiteY10" fmla="*/ 580056 h 720093"/>
              <a:gd name="connsiteX11" fmla="*/ 2761277 w 2810434"/>
              <a:gd name="connsiteY11" fmla="*/ 541765 h 720093"/>
              <a:gd name="connsiteX12" fmla="*/ 2782140 w 2810434"/>
              <a:gd name="connsiteY12" fmla="*/ 500189 h 720093"/>
              <a:gd name="connsiteX13" fmla="*/ 2797573 w 2810434"/>
              <a:gd name="connsiteY13" fmla="*/ 455758 h 720093"/>
              <a:gd name="connsiteX14" fmla="*/ 2807148 w 2810434"/>
              <a:gd name="connsiteY14" fmla="*/ 408900 h 720093"/>
              <a:gd name="connsiteX15" fmla="*/ 2810434 w 2810434"/>
              <a:gd name="connsiteY15" fmla="*/ 360044 h 720093"/>
              <a:gd name="connsiteX16" fmla="*/ 2807148 w 2810434"/>
              <a:gd name="connsiteY16" fmla="*/ 311189 h 720093"/>
              <a:gd name="connsiteX17" fmla="*/ 2797573 w 2810434"/>
              <a:gd name="connsiteY17" fmla="*/ 264331 h 720093"/>
              <a:gd name="connsiteX18" fmla="*/ 2782140 w 2810434"/>
              <a:gd name="connsiteY18" fmla="*/ 219900 h 720093"/>
              <a:gd name="connsiteX19" fmla="*/ 2761277 w 2810434"/>
              <a:gd name="connsiteY19" fmla="*/ 178324 h 720093"/>
              <a:gd name="connsiteX20" fmla="*/ 2735413 w 2810434"/>
              <a:gd name="connsiteY20" fmla="*/ 140033 h 720093"/>
              <a:gd name="connsiteX21" fmla="*/ 2704978 w 2810434"/>
              <a:gd name="connsiteY21" fmla="*/ 105456 h 720093"/>
              <a:gd name="connsiteX22" fmla="*/ 2670401 w 2810434"/>
              <a:gd name="connsiteY22" fmla="*/ 75020 h 720093"/>
              <a:gd name="connsiteX23" fmla="*/ 2632109 w 2810434"/>
              <a:gd name="connsiteY23" fmla="*/ 49157 h 720093"/>
              <a:gd name="connsiteX24" fmla="*/ 2590534 w 2810434"/>
              <a:gd name="connsiteY24" fmla="*/ 28294 h 720093"/>
              <a:gd name="connsiteX25" fmla="*/ 2546102 w 2810434"/>
              <a:gd name="connsiteY25" fmla="*/ 12861 h 720093"/>
              <a:gd name="connsiteX26" fmla="*/ 2499245 w 2810434"/>
              <a:gd name="connsiteY26" fmla="*/ 3286 h 720093"/>
              <a:gd name="connsiteX27" fmla="*/ 2450389 w 2810434"/>
              <a:gd name="connsiteY27" fmla="*/ 0 h 720093"/>
              <a:gd name="connsiteX0" fmla="*/ 2449336 w 2809381"/>
              <a:gd name="connsiteY0" fmla="*/ 0 h 720089"/>
              <a:gd name="connsiteX1" fmla="*/ 11 w 2809381"/>
              <a:gd name="connsiteY1" fmla="*/ 3175 h 720089"/>
              <a:gd name="connsiteX2" fmla="*/ 8470 w 2809381"/>
              <a:gd name="connsiteY2" fmla="*/ 716920 h 720089"/>
              <a:gd name="connsiteX3" fmla="*/ 2449336 w 2809381"/>
              <a:gd name="connsiteY3" fmla="*/ 720089 h 720089"/>
              <a:gd name="connsiteX4" fmla="*/ 2498192 w 2809381"/>
              <a:gd name="connsiteY4" fmla="*/ 716803 h 720089"/>
              <a:gd name="connsiteX5" fmla="*/ 2545049 w 2809381"/>
              <a:gd name="connsiteY5" fmla="*/ 707228 h 720089"/>
              <a:gd name="connsiteX6" fmla="*/ 2589481 w 2809381"/>
              <a:gd name="connsiteY6" fmla="*/ 691795 h 720089"/>
              <a:gd name="connsiteX7" fmla="*/ 2631056 w 2809381"/>
              <a:gd name="connsiteY7" fmla="*/ 670932 h 720089"/>
              <a:gd name="connsiteX8" fmla="*/ 2669348 w 2809381"/>
              <a:gd name="connsiteY8" fmla="*/ 645069 h 720089"/>
              <a:gd name="connsiteX9" fmla="*/ 2703925 w 2809381"/>
              <a:gd name="connsiteY9" fmla="*/ 614633 h 720089"/>
              <a:gd name="connsiteX10" fmla="*/ 2734360 w 2809381"/>
              <a:gd name="connsiteY10" fmla="*/ 580056 h 720089"/>
              <a:gd name="connsiteX11" fmla="*/ 2760224 w 2809381"/>
              <a:gd name="connsiteY11" fmla="*/ 541765 h 720089"/>
              <a:gd name="connsiteX12" fmla="*/ 2781087 w 2809381"/>
              <a:gd name="connsiteY12" fmla="*/ 500189 h 720089"/>
              <a:gd name="connsiteX13" fmla="*/ 2796520 w 2809381"/>
              <a:gd name="connsiteY13" fmla="*/ 455758 h 720089"/>
              <a:gd name="connsiteX14" fmla="*/ 2806095 w 2809381"/>
              <a:gd name="connsiteY14" fmla="*/ 408900 h 720089"/>
              <a:gd name="connsiteX15" fmla="*/ 2809381 w 2809381"/>
              <a:gd name="connsiteY15" fmla="*/ 360044 h 720089"/>
              <a:gd name="connsiteX16" fmla="*/ 2806095 w 2809381"/>
              <a:gd name="connsiteY16" fmla="*/ 311189 h 720089"/>
              <a:gd name="connsiteX17" fmla="*/ 2796520 w 2809381"/>
              <a:gd name="connsiteY17" fmla="*/ 264331 h 720089"/>
              <a:gd name="connsiteX18" fmla="*/ 2781087 w 2809381"/>
              <a:gd name="connsiteY18" fmla="*/ 219900 h 720089"/>
              <a:gd name="connsiteX19" fmla="*/ 2760224 w 2809381"/>
              <a:gd name="connsiteY19" fmla="*/ 178324 h 720089"/>
              <a:gd name="connsiteX20" fmla="*/ 2734360 w 2809381"/>
              <a:gd name="connsiteY20" fmla="*/ 140033 h 720089"/>
              <a:gd name="connsiteX21" fmla="*/ 2703925 w 2809381"/>
              <a:gd name="connsiteY21" fmla="*/ 105456 h 720089"/>
              <a:gd name="connsiteX22" fmla="*/ 2669348 w 2809381"/>
              <a:gd name="connsiteY22" fmla="*/ 75020 h 720089"/>
              <a:gd name="connsiteX23" fmla="*/ 2631056 w 2809381"/>
              <a:gd name="connsiteY23" fmla="*/ 49157 h 720089"/>
              <a:gd name="connsiteX24" fmla="*/ 2589481 w 2809381"/>
              <a:gd name="connsiteY24" fmla="*/ 28294 h 720089"/>
              <a:gd name="connsiteX25" fmla="*/ 2545049 w 2809381"/>
              <a:gd name="connsiteY25" fmla="*/ 12861 h 720089"/>
              <a:gd name="connsiteX26" fmla="*/ 2498192 w 2809381"/>
              <a:gd name="connsiteY26" fmla="*/ 3286 h 720089"/>
              <a:gd name="connsiteX27" fmla="*/ 2449336 w 2809381"/>
              <a:gd name="connsiteY27" fmla="*/ 0 h 720089"/>
              <a:gd name="connsiteX0" fmla="*/ 2443006 w 2803051"/>
              <a:gd name="connsiteY0" fmla="*/ 0 h 720089"/>
              <a:gd name="connsiteX1" fmla="*/ 31 w 2803051"/>
              <a:gd name="connsiteY1" fmla="*/ 6350 h 720089"/>
              <a:gd name="connsiteX2" fmla="*/ 2140 w 2803051"/>
              <a:gd name="connsiteY2" fmla="*/ 716920 h 720089"/>
              <a:gd name="connsiteX3" fmla="*/ 2443006 w 2803051"/>
              <a:gd name="connsiteY3" fmla="*/ 720089 h 720089"/>
              <a:gd name="connsiteX4" fmla="*/ 2491862 w 2803051"/>
              <a:gd name="connsiteY4" fmla="*/ 716803 h 720089"/>
              <a:gd name="connsiteX5" fmla="*/ 2538719 w 2803051"/>
              <a:gd name="connsiteY5" fmla="*/ 707228 h 720089"/>
              <a:gd name="connsiteX6" fmla="*/ 2583151 w 2803051"/>
              <a:gd name="connsiteY6" fmla="*/ 691795 h 720089"/>
              <a:gd name="connsiteX7" fmla="*/ 2624726 w 2803051"/>
              <a:gd name="connsiteY7" fmla="*/ 670932 h 720089"/>
              <a:gd name="connsiteX8" fmla="*/ 2663018 w 2803051"/>
              <a:gd name="connsiteY8" fmla="*/ 645069 h 720089"/>
              <a:gd name="connsiteX9" fmla="*/ 2697595 w 2803051"/>
              <a:gd name="connsiteY9" fmla="*/ 614633 h 720089"/>
              <a:gd name="connsiteX10" fmla="*/ 2728030 w 2803051"/>
              <a:gd name="connsiteY10" fmla="*/ 580056 h 720089"/>
              <a:gd name="connsiteX11" fmla="*/ 2753894 w 2803051"/>
              <a:gd name="connsiteY11" fmla="*/ 541765 h 720089"/>
              <a:gd name="connsiteX12" fmla="*/ 2774757 w 2803051"/>
              <a:gd name="connsiteY12" fmla="*/ 500189 h 720089"/>
              <a:gd name="connsiteX13" fmla="*/ 2790190 w 2803051"/>
              <a:gd name="connsiteY13" fmla="*/ 455758 h 720089"/>
              <a:gd name="connsiteX14" fmla="*/ 2799765 w 2803051"/>
              <a:gd name="connsiteY14" fmla="*/ 408900 h 720089"/>
              <a:gd name="connsiteX15" fmla="*/ 2803051 w 2803051"/>
              <a:gd name="connsiteY15" fmla="*/ 360044 h 720089"/>
              <a:gd name="connsiteX16" fmla="*/ 2799765 w 2803051"/>
              <a:gd name="connsiteY16" fmla="*/ 311189 h 720089"/>
              <a:gd name="connsiteX17" fmla="*/ 2790190 w 2803051"/>
              <a:gd name="connsiteY17" fmla="*/ 264331 h 720089"/>
              <a:gd name="connsiteX18" fmla="*/ 2774757 w 2803051"/>
              <a:gd name="connsiteY18" fmla="*/ 219900 h 720089"/>
              <a:gd name="connsiteX19" fmla="*/ 2753894 w 2803051"/>
              <a:gd name="connsiteY19" fmla="*/ 178324 h 720089"/>
              <a:gd name="connsiteX20" fmla="*/ 2728030 w 2803051"/>
              <a:gd name="connsiteY20" fmla="*/ 140033 h 720089"/>
              <a:gd name="connsiteX21" fmla="*/ 2697595 w 2803051"/>
              <a:gd name="connsiteY21" fmla="*/ 105456 h 720089"/>
              <a:gd name="connsiteX22" fmla="*/ 2663018 w 2803051"/>
              <a:gd name="connsiteY22" fmla="*/ 75020 h 720089"/>
              <a:gd name="connsiteX23" fmla="*/ 2624726 w 2803051"/>
              <a:gd name="connsiteY23" fmla="*/ 49157 h 720089"/>
              <a:gd name="connsiteX24" fmla="*/ 2583151 w 2803051"/>
              <a:gd name="connsiteY24" fmla="*/ 28294 h 720089"/>
              <a:gd name="connsiteX25" fmla="*/ 2538719 w 2803051"/>
              <a:gd name="connsiteY25" fmla="*/ 12861 h 720089"/>
              <a:gd name="connsiteX26" fmla="*/ 2491862 w 2803051"/>
              <a:gd name="connsiteY26" fmla="*/ 3286 h 720089"/>
              <a:gd name="connsiteX27" fmla="*/ 2443006 w 2803051"/>
              <a:gd name="connsiteY27" fmla="*/ 0 h 720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03051" h="720089">
                <a:moveTo>
                  <a:pt x="2443006" y="0"/>
                </a:moveTo>
                <a:lnTo>
                  <a:pt x="31" y="6350"/>
                </a:lnTo>
                <a:cubicBezTo>
                  <a:pt x="-324" y="245323"/>
                  <a:pt x="2495" y="477947"/>
                  <a:pt x="2140" y="716920"/>
                </a:cubicBezTo>
                <a:lnTo>
                  <a:pt x="2443006" y="720089"/>
                </a:lnTo>
                <a:lnTo>
                  <a:pt x="2491862" y="716803"/>
                </a:lnTo>
                <a:lnTo>
                  <a:pt x="2538719" y="707228"/>
                </a:lnTo>
                <a:lnTo>
                  <a:pt x="2583151" y="691795"/>
                </a:lnTo>
                <a:lnTo>
                  <a:pt x="2624726" y="670932"/>
                </a:lnTo>
                <a:lnTo>
                  <a:pt x="2663018" y="645069"/>
                </a:lnTo>
                <a:lnTo>
                  <a:pt x="2697595" y="614633"/>
                </a:lnTo>
                <a:lnTo>
                  <a:pt x="2728030" y="580056"/>
                </a:lnTo>
                <a:lnTo>
                  <a:pt x="2753894" y="541765"/>
                </a:lnTo>
                <a:lnTo>
                  <a:pt x="2774757" y="500189"/>
                </a:lnTo>
                <a:lnTo>
                  <a:pt x="2790190" y="455758"/>
                </a:lnTo>
                <a:lnTo>
                  <a:pt x="2799765" y="408900"/>
                </a:lnTo>
                <a:lnTo>
                  <a:pt x="2803051" y="360044"/>
                </a:lnTo>
                <a:lnTo>
                  <a:pt x="2799765" y="311189"/>
                </a:lnTo>
                <a:lnTo>
                  <a:pt x="2790190" y="264331"/>
                </a:lnTo>
                <a:lnTo>
                  <a:pt x="2774757" y="219900"/>
                </a:lnTo>
                <a:lnTo>
                  <a:pt x="2753894" y="178324"/>
                </a:lnTo>
                <a:lnTo>
                  <a:pt x="2728030" y="140033"/>
                </a:lnTo>
                <a:lnTo>
                  <a:pt x="2697595" y="105456"/>
                </a:lnTo>
                <a:lnTo>
                  <a:pt x="2663018" y="75020"/>
                </a:lnTo>
                <a:lnTo>
                  <a:pt x="2624726" y="49157"/>
                </a:lnTo>
                <a:lnTo>
                  <a:pt x="2583151" y="28294"/>
                </a:lnTo>
                <a:lnTo>
                  <a:pt x="2538719" y="12861"/>
                </a:lnTo>
                <a:lnTo>
                  <a:pt x="2491862" y="3286"/>
                </a:lnTo>
                <a:lnTo>
                  <a:pt x="2443006" y="0"/>
                </a:lnTo>
                <a:close/>
              </a:path>
            </a:pathLst>
          </a:custGeom>
          <a:solidFill>
            <a:srgbClr val="3A4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149830" y="4724711"/>
            <a:ext cx="2800350" cy="5111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150" b="1" spc="120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ЗАГ</a:t>
            </a:r>
            <a:r>
              <a:rPr sz="3150" b="1" spc="114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О</a:t>
            </a:r>
            <a:r>
              <a:rPr sz="3150" b="1" spc="140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ЛОВОК</a:t>
            </a:r>
            <a:endParaRPr sz="3150" dirty="0">
              <a:latin typeface="RussischSans-ExtraBold"/>
              <a:cs typeface="RussischSans-Extra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44460" y="5318819"/>
            <a:ext cx="202120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700" spc="45" dirty="0">
                <a:solidFill>
                  <a:srgbClr val="3A4F97"/>
                </a:solidFill>
                <a:latin typeface="Russisch Sans"/>
                <a:cs typeface="Russisch Sans"/>
              </a:rPr>
              <a:t>де</a:t>
            </a:r>
            <a:r>
              <a:rPr sz="1700" spc="45" dirty="0" err="1">
                <a:solidFill>
                  <a:srgbClr val="3A4F97"/>
                </a:solidFill>
                <a:latin typeface="Russisch Sans"/>
                <a:cs typeface="Russisch Sans"/>
              </a:rPr>
              <a:t>скриптор</a:t>
            </a:r>
            <a:r>
              <a:rPr sz="1700" spc="-5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700" spc="45" dirty="0">
                <a:solidFill>
                  <a:srgbClr val="3A4F97"/>
                </a:solidFill>
                <a:latin typeface="Russisch Sans"/>
                <a:cs typeface="Russisch Sans"/>
              </a:rPr>
              <a:t>темы</a:t>
            </a:r>
            <a:endParaRPr sz="1700" dirty="0">
              <a:latin typeface="Russisch Sans"/>
              <a:cs typeface="Russisch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4076" y="6933717"/>
            <a:ext cx="276479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20" dirty="0">
                <a:solidFill>
                  <a:srgbClr val="3A4F97"/>
                </a:solidFill>
                <a:latin typeface="Russisch Sans"/>
                <a:cs typeface="Russisch Sans"/>
              </a:rPr>
              <a:t>| </a:t>
            </a:r>
            <a:r>
              <a:rPr sz="1200" spc="30" dirty="0" err="1">
                <a:solidFill>
                  <a:srgbClr val="3A4F97"/>
                </a:solidFill>
                <a:latin typeface="Russisch Sans"/>
                <a:cs typeface="Russisch Sans"/>
              </a:rPr>
              <a:t>Фото-иллюстративный</a:t>
            </a:r>
            <a:r>
              <a:rPr sz="12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200" spc="25" dirty="0">
                <a:solidFill>
                  <a:srgbClr val="3A4F97"/>
                </a:solidFill>
                <a:latin typeface="Russisch Sans"/>
                <a:cs typeface="Russisch Sans"/>
              </a:rPr>
              <a:t>материал</a:t>
            </a:r>
            <a:endParaRPr sz="1200" dirty="0">
              <a:latin typeface="Russisch Sans"/>
              <a:cs typeface="Russisch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4399" y="6932533"/>
            <a:ext cx="12065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30" dirty="0">
                <a:solidFill>
                  <a:schemeClr val="bg1"/>
                </a:solidFill>
                <a:latin typeface="Russisch Sans"/>
                <a:cs typeface="Russisch Sans"/>
              </a:rPr>
              <a:t>2</a:t>
            </a:r>
            <a:endParaRPr sz="1200">
              <a:solidFill>
                <a:schemeClr val="bg1"/>
              </a:solidFill>
              <a:latin typeface="Russisch Sans"/>
              <a:cs typeface="Russisch San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392651" y="747739"/>
            <a:ext cx="4303395" cy="6080760"/>
            <a:chOff x="5392651" y="747739"/>
            <a:chExt cx="4303395" cy="6080760"/>
          </a:xfrm>
        </p:grpSpPr>
        <p:sp>
          <p:nvSpPr>
            <p:cNvPr id="9" name="object 9"/>
            <p:cNvSpPr/>
            <p:nvPr/>
          </p:nvSpPr>
          <p:spPr>
            <a:xfrm>
              <a:off x="5399011" y="754087"/>
              <a:ext cx="4290695" cy="6068060"/>
            </a:xfrm>
            <a:custGeom>
              <a:avLst/>
              <a:gdLst/>
              <a:ahLst/>
              <a:cxnLst/>
              <a:rect l="l" t="t" r="r" b="b"/>
              <a:pathLst>
                <a:path w="4290695" h="6068059">
                  <a:moveTo>
                    <a:pt x="4290441" y="0"/>
                  </a:moveTo>
                  <a:lnTo>
                    <a:pt x="0" y="0"/>
                  </a:lnTo>
                  <a:lnTo>
                    <a:pt x="0" y="6067679"/>
                  </a:lnTo>
                  <a:lnTo>
                    <a:pt x="4290441" y="6067679"/>
                  </a:lnTo>
                  <a:lnTo>
                    <a:pt x="4290441" y="0"/>
                  </a:lnTo>
                  <a:close/>
                </a:path>
              </a:pathLst>
            </a:custGeom>
            <a:solidFill>
              <a:srgbClr val="3A4F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399001" y="754089"/>
              <a:ext cx="4290695" cy="6068060"/>
            </a:xfrm>
            <a:custGeom>
              <a:avLst/>
              <a:gdLst/>
              <a:ahLst/>
              <a:cxnLst/>
              <a:rect l="l" t="t" r="r" b="b"/>
              <a:pathLst>
                <a:path w="4290695" h="6068059">
                  <a:moveTo>
                    <a:pt x="0" y="0"/>
                  </a:moveTo>
                  <a:lnTo>
                    <a:pt x="4290441" y="606767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399006" y="754089"/>
              <a:ext cx="4290695" cy="6068060"/>
            </a:xfrm>
            <a:custGeom>
              <a:avLst/>
              <a:gdLst/>
              <a:ahLst/>
              <a:cxnLst/>
              <a:rect l="l" t="t" r="r" b="b"/>
              <a:pathLst>
                <a:path w="4290695" h="6068059">
                  <a:moveTo>
                    <a:pt x="4290441" y="0"/>
                  </a:moveTo>
                  <a:lnTo>
                    <a:pt x="0" y="606767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8524899E-AD19-9942-8EC5-71FD7A8CFA57}"/>
              </a:ext>
            </a:extLst>
          </p:cNvPr>
          <p:cNvGrpSpPr/>
          <p:nvPr/>
        </p:nvGrpSpPr>
        <p:grpSpPr>
          <a:xfrm>
            <a:off x="825938" y="738005"/>
            <a:ext cx="1242455" cy="676837"/>
            <a:chOff x="825938" y="738005"/>
            <a:chExt cx="1242455" cy="676837"/>
          </a:xfrm>
        </p:grpSpPr>
        <p:sp>
          <p:nvSpPr>
            <p:cNvPr id="12" name="object 12"/>
            <p:cNvSpPr/>
            <p:nvPr/>
          </p:nvSpPr>
          <p:spPr>
            <a:xfrm>
              <a:off x="825938" y="738005"/>
              <a:ext cx="208915" cy="665480"/>
            </a:xfrm>
            <a:custGeom>
              <a:avLst/>
              <a:gdLst/>
              <a:ahLst/>
              <a:cxnLst/>
              <a:rect l="l" t="t" r="r" b="b"/>
              <a:pathLst>
                <a:path w="208915" h="665480">
                  <a:moveTo>
                    <a:pt x="208762" y="0"/>
                  </a:moveTo>
                  <a:lnTo>
                    <a:pt x="125437" y="0"/>
                  </a:lnTo>
                  <a:lnTo>
                    <a:pt x="0" y="74904"/>
                  </a:lnTo>
                  <a:lnTo>
                    <a:pt x="0" y="166217"/>
                  </a:lnTo>
                  <a:lnTo>
                    <a:pt x="125437" y="90424"/>
                  </a:lnTo>
                  <a:lnTo>
                    <a:pt x="125437" y="664883"/>
                  </a:lnTo>
                  <a:lnTo>
                    <a:pt x="208762" y="664883"/>
                  </a:lnTo>
                  <a:lnTo>
                    <a:pt x="208762" y="0"/>
                  </a:lnTo>
                  <a:close/>
                </a:path>
              </a:pathLst>
            </a:custGeom>
            <a:solidFill>
              <a:srgbClr val="3A4F97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3" name="object 13"/>
            <p:cNvGrpSpPr/>
            <p:nvPr/>
          </p:nvGrpSpPr>
          <p:grpSpPr>
            <a:xfrm>
              <a:off x="1106368" y="738567"/>
              <a:ext cx="962025" cy="676275"/>
              <a:chOff x="1106368" y="738567"/>
              <a:chExt cx="962025" cy="676275"/>
            </a:xfrm>
          </p:grpSpPr>
          <p:pic>
            <p:nvPicPr>
              <p:cNvPr id="14" name="object 14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107777" y="1185533"/>
                <a:ext cx="960428" cy="228832"/>
              </a:xfrm>
              <a:prstGeom prst="rect">
                <a:avLst/>
              </a:prstGeom>
            </p:spPr>
          </p:pic>
          <p:sp>
            <p:nvSpPr>
              <p:cNvPr id="15" name="object 15"/>
              <p:cNvSpPr/>
              <p:nvPr/>
            </p:nvSpPr>
            <p:spPr>
              <a:xfrm>
                <a:off x="1106360" y="738568"/>
                <a:ext cx="962025" cy="415290"/>
              </a:xfrm>
              <a:custGeom>
                <a:avLst/>
                <a:gdLst/>
                <a:ahLst/>
                <a:cxnLst/>
                <a:rect l="l" t="t" r="r" b="b"/>
                <a:pathLst>
                  <a:path w="962025" h="415290">
                    <a:moveTo>
                      <a:pt x="448576" y="234619"/>
                    </a:moveTo>
                    <a:lnTo>
                      <a:pt x="445363" y="186601"/>
                    </a:lnTo>
                    <a:lnTo>
                      <a:pt x="435749" y="144449"/>
                    </a:lnTo>
                    <a:lnTo>
                      <a:pt x="418439" y="106692"/>
                    </a:lnTo>
                    <a:lnTo>
                      <a:pt x="392303" y="71932"/>
                    </a:lnTo>
                    <a:lnTo>
                      <a:pt x="358609" y="41605"/>
                    </a:lnTo>
                    <a:lnTo>
                      <a:pt x="318731" y="19659"/>
                    </a:lnTo>
                    <a:lnTo>
                      <a:pt x="274510" y="6375"/>
                    </a:lnTo>
                    <a:lnTo>
                      <a:pt x="227850" y="1943"/>
                    </a:lnTo>
                    <a:lnTo>
                      <a:pt x="202819" y="3048"/>
                    </a:lnTo>
                    <a:lnTo>
                      <a:pt x="155359" y="11912"/>
                    </a:lnTo>
                    <a:lnTo>
                      <a:pt x="111772" y="29591"/>
                    </a:lnTo>
                    <a:lnTo>
                      <a:pt x="73901" y="55727"/>
                    </a:lnTo>
                    <a:lnTo>
                      <a:pt x="42519" y="90119"/>
                    </a:lnTo>
                    <a:lnTo>
                      <a:pt x="20574" y="126873"/>
                    </a:lnTo>
                    <a:lnTo>
                      <a:pt x="7099" y="166420"/>
                    </a:lnTo>
                    <a:lnTo>
                      <a:pt x="787" y="210261"/>
                    </a:lnTo>
                    <a:lnTo>
                      <a:pt x="0" y="234619"/>
                    </a:lnTo>
                    <a:lnTo>
                      <a:pt x="0" y="415201"/>
                    </a:lnTo>
                    <a:lnTo>
                      <a:pt x="83756" y="415201"/>
                    </a:lnTo>
                    <a:lnTo>
                      <a:pt x="83756" y="234734"/>
                    </a:lnTo>
                    <a:lnTo>
                      <a:pt x="85153" y="208216"/>
                    </a:lnTo>
                    <a:lnTo>
                      <a:pt x="96253" y="163487"/>
                    </a:lnTo>
                    <a:lnTo>
                      <a:pt x="116459" y="131038"/>
                    </a:lnTo>
                    <a:lnTo>
                      <a:pt x="149580" y="102489"/>
                    </a:lnTo>
                    <a:lnTo>
                      <a:pt x="190055" y="84594"/>
                    </a:lnTo>
                    <a:lnTo>
                      <a:pt x="224320" y="80175"/>
                    </a:lnTo>
                    <a:lnTo>
                      <a:pt x="233133" y="80454"/>
                    </a:lnTo>
                    <a:lnTo>
                      <a:pt x="276148" y="90068"/>
                    </a:lnTo>
                    <a:lnTo>
                      <a:pt x="314020" y="112725"/>
                    </a:lnTo>
                    <a:lnTo>
                      <a:pt x="343509" y="146151"/>
                    </a:lnTo>
                    <a:lnTo>
                      <a:pt x="361048" y="187121"/>
                    </a:lnTo>
                    <a:lnTo>
                      <a:pt x="365696" y="234734"/>
                    </a:lnTo>
                    <a:lnTo>
                      <a:pt x="365696" y="415201"/>
                    </a:lnTo>
                    <a:lnTo>
                      <a:pt x="448576" y="415201"/>
                    </a:lnTo>
                    <a:lnTo>
                      <a:pt x="448576" y="234619"/>
                    </a:lnTo>
                    <a:close/>
                  </a:path>
                  <a:path w="962025" h="415290">
                    <a:moveTo>
                      <a:pt x="961783" y="232029"/>
                    </a:moveTo>
                    <a:lnTo>
                      <a:pt x="958557" y="183959"/>
                    </a:lnTo>
                    <a:lnTo>
                      <a:pt x="948893" y="141795"/>
                    </a:lnTo>
                    <a:lnTo>
                      <a:pt x="931633" y="104063"/>
                    </a:lnTo>
                    <a:lnTo>
                      <a:pt x="905459" y="69342"/>
                    </a:lnTo>
                    <a:lnTo>
                      <a:pt x="871778" y="38963"/>
                    </a:lnTo>
                    <a:lnTo>
                      <a:pt x="831875" y="17018"/>
                    </a:lnTo>
                    <a:lnTo>
                      <a:pt x="778217" y="2095"/>
                    </a:lnTo>
                    <a:lnTo>
                      <a:pt x="759536" y="0"/>
                    </a:lnTo>
                    <a:lnTo>
                      <a:pt x="721398" y="0"/>
                    </a:lnTo>
                    <a:lnTo>
                      <a:pt x="682637" y="5638"/>
                    </a:lnTo>
                    <a:lnTo>
                      <a:pt x="646176" y="17018"/>
                    </a:lnTo>
                    <a:lnTo>
                      <a:pt x="605282" y="38963"/>
                    </a:lnTo>
                    <a:lnTo>
                      <a:pt x="570357" y="69342"/>
                    </a:lnTo>
                    <a:lnTo>
                      <a:pt x="543585" y="105651"/>
                    </a:lnTo>
                    <a:lnTo>
                      <a:pt x="526046" y="143560"/>
                    </a:lnTo>
                    <a:lnTo>
                      <a:pt x="516331" y="185000"/>
                    </a:lnTo>
                    <a:lnTo>
                      <a:pt x="513207" y="232029"/>
                    </a:lnTo>
                    <a:lnTo>
                      <a:pt x="513207" y="415201"/>
                    </a:lnTo>
                    <a:lnTo>
                      <a:pt x="596963" y="415201"/>
                    </a:lnTo>
                    <a:lnTo>
                      <a:pt x="596963" y="232092"/>
                    </a:lnTo>
                    <a:lnTo>
                      <a:pt x="598347" y="205574"/>
                    </a:lnTo>
                    <a:lnTo>
                      <a:pt x="609460" y="160832"/>
                    </a:lnTo>
                    <a:lnTo>
                      <a:pt x="629666" y="128409"/>
                    </a:lnTo>
                    <a:lnTo>
                      <a:pt x="662774" y="99872"/>
                    </a:lnTo>
                    <a:lnTo>
                      <a:pt x="703249" y="81965"/>
                    </a:lnTo>
                    <a:lnTo>
                      <a:pt x="737463" y="77520"/>
                    </a:lnTo>
                    <a:lnTo>
                      <a:pt x="746315" y="77800"/>
                    </a:lnTo>
                    <a:lnTo>
                      <a:pt x="789343" y="87464"/>
                    </a:lnTo>
                    <a:lnTo>
                      <a:pt x="827189" y="110096"/>
                    </a:lnTo>
                    <a:lnTo>
                      <a:pt x="856716" y="143497"/>
                    </a:lnTo>
                    <a:lnTo>
                      <a:pt x="874204" y="184467"/>
                    </a:lnTo>
                    <a:lnTo>
                      <a:pt x="878903" y="232092"/>
                    </a:lnTo>
                    <a:lnTo>
                      <a:pt x="878903" y="415201"/>
                    </a:lnTo>
                    <a:lnTo>
                      <a:pt x="961783" y="415201"/>
                    </a:lnTo>
                    <a:lnTo>
                      <a:pt x="961783" y="232029"/>
                    </a:lnTo>
                    <a:close/>
                  </a:path>
                </a:pathLst>
              </a:custGeom>
              <a:solidFill>
                <a:srgbClr val="3A4F97">
                  <a:alpha val="29998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C825B50E-043B-3244-8F5B-2DA2BDD4C44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692" y="3175"/>
            <a:ext cx="3606800" cy="7556500"/>
          </a:xfrm>
          <a:prstGeom prst="rect">
            <a:avLst/>
          </a:prstGeom>
        </p:spPr>
      </p:pic>
      <p:sp>
        <p:nvSpPr>
          <p:cNvPr id="23" name="object 2"/>
          <p:cNvSpPr/>
          <p:nvPr/>
        </p:nvSpPr>
        <p:spPr>
          <a:xfrm rot="16200000">
            <a:off x="-808903" y="5803948"/>
            <a:ext cx="2803051" cy="720089"/>
          </a:xfrm>
          <a:custGeom>
            <a:avLst/>
            <a:gdLst>
              <a:gd name="connsiteX0" fmla="*/ 3146767 w 3506812"/>
              <a:gd name="connsiteY0" fmla="*/ 0 h 720089"/>
              <a:gd name="connsiteX1" fmla="*/ 668867 w 3506812"/>
              <a:gd name="connsiteY1" fmla="*/ 0 h 720089"/>
              <a:gd name="connsiteX2" fmla="*/ 0 w 3506812"/>
              <a:gd name="connsiteY2" fmla="*/ 720089 h 720089"/>
              <a:gd name="connsiteX3" fmla="*/ 3146767 w 3506812"/>
              <a:gd name="connsiteY3" fmla="*/ 720089 h 720089"/>
              <a:gd name="connsiteX4" fmla="*/ 3195623 w 3506812"/>
              <a:gd name="connsiteY4" fmla="*/ 716803 h 720089"/>
              <a:gd name="connsiteX5" fmla="*/ 3242480 w 3506812"/>
              <a:gd name="connsiteY5" fmla="*/ 707228 h 720089"/>
              <a:gd name="connsiteX6" fmla="*/ 3286912 w 3506812"/>
              <a:gd name="connsiteY6" fmla="*/ 691795 h 720089"/>
              <a:gd name="connsiteX7" fmla="*/ 3328487 w 3506812"/>
              <a:gd name="connsiteY7" fmla="*/ 670932 h 720089"/>
              <a:gd name="connsiteX8" fmla="*/ 3366779 w 3506812"/>
              <a:gd name="connsiteY8" fmla="*/ 645069 h 720089"/>
              <a:gd name="connsiteX9" fmla="*/ 3401356 w 3506812"/>
              <a:gd name="connsiteY9" fmla="*/ 614633 h 720089"/>
              <a:gd name="connsiteX10" fmla="*/ 3431791 w 3506812"/>
              <a:gd name="connsiteY10" fmla="*/ 580056 h 720089"/>
              <a:gd name="connsiteX11" fmla="*/ 3457655 w 3506812"/>
              <a:gd name="connsiteY11" fmla="*/ 541765 h 720089"/>
              <a:gd name="connsiteX12" fmla="*/ 3478518 w 3506812"/>
              <a:gd name="connsiteY12" fmla="*/ 500189 h 720089"/>
              <a:gd name="connsiteX13" fmla="*/ 3493951 w 3506812"/>
              <a:gd name="connsiteY13" fmla="*/ 455758 h 720089"/>
              <a:gd name="connsiteX14" fmla="*/ 3503526 w 3506812"/>
              <a:gd name="connsiteY14" fmla="*/ 408900 h 720089"/>
              <a:gd name="connsiteX15" fmla="*/ 3506812 w 3506812"/>
              <a:gd name="connsiteY15" fmla="*/ 360044 h 720089"/>
              <a:gd name="connsiteX16" fmla="*/ 3503526 w 3506812"/>
              <a:gd name="connsiteY16" fmla="*/ 311189 h 720089"/>
              <a:gd name="connsiteX17" fmla="*/ 3493951 w 3506812"/>
              <a:gd name="connsiteY17" fmla="*/ 264331 h 720089"/>
              <a:gd name="connsiteX18" fmla="*/ 3478518 w 3506812"/>
              <a:gd name="connsiteY18" fmla="*/ 219900 h 720089"/>
              <a:gd name="connsiteX19" fmla="*/ 3457655 w 3506812"/>
              <a:gd name="connsiteY19" fmla="*/ 178324 h 720089"/>
              <a:gd name="connsiteX20" fmla="*/ 3431791 w 3506812"/>
              <a:gd name="connsiteY20" fmla="*/ 140033 h 720089"/>
              <a:gd name="connsiteX21" fmla="*/ 3401356 w 3506812"/>
              <a:gd name="connsiteY21" fmla="*/ 105456 h 720089"/>
              <a:gd name="connsiteX22" fmla="*/ 3366779 w 3506812"/>
              <a:gd name="connsiteY22" fmla="*/ 75020 h 720089"/>
              <a:gd name="connsiteX23" fmla="*/ 3328487 w 3506812"/>
              <a:gd name="connsiteY23" fmla="*/ 49157 h 720089"/>
              <a:gd name="connsiteX24" fmla="*/ 3286912 w 3506812"/>
              <a:gd name="connsiteY24" fmla="*/ 28294 h 720089"/>
              <a:gd name="connsiteX25" fmla="*/ 3242480 w 3506812"/>
              <a:gd name="connsiteY25" fmla="*/ 12861 h 720089"/>
              <a:gd name="connsiteX26" fmla="*/ 3195623 w 3506812"/>
              <a:gd name="connsiteY26" fmla="*/ 3286 h 720089"/>
              <a:gd name="connsiteX27" fmla="*/ 3146767 w 3506812"/>
              <a:gd name="connsiteY27" fmla="*/ 0 h 720089"/>
              <a:gd name="connsiteX0" fmla="*/ 3146770 w 3506815"/>
              <a:gd name="connsiteY0" fmla="*/ 0 h 720091"/>
              <a:gd name="connsiteX1" fmla="*/ 668870 w 3506815"/>
              <a:gd name="connsiteY1" fmla="*/ 0 h 720091"/>
              <a:gd name="connsiteX2" fmla="*/ 0 w 3506815"/>
              <a:gd name="connsiteY2" fmla="*/ 720091 h 720091"/>
              <a:gd name="connsiteX3" fmla="*/ 3146770 w 3506815"/>
              <a:gd name="connsiteY3" fmla="*/ 720089 h 720091"/>
              <a:gd name="connsiteX4" fmla="*/ 3195626 w 3506815"/>
              <a:gd name="connsiteY4" fmla="*/ 716803 h 720091"/>
              <a:gd name="connsiteX5" fmla="*/ 3242483 w 3506815"/>
              <a:gd name="connsiteY5" fmla="*/ 707228 h 720091"/>
              <a:gd name="connsiteX6" fmla="*/ 3286915 w 3506815"/>
              <a:gd name="connsiteY6" fmla="*/ 691795 h 720091"/>
              <a:gd name="connsiteX7" fmla="*/ 3328490 w 3506815"/>
              <a:gd name="connsiteY7" fmla="*/ 670932 h 720091"/>
              <a:gd name="connsiteX8" fmla="*/ 3366782 w 3506815"/>
              <a:gd name="connsiteY8" fmla="*/ 645069 h 720091"/>
              <a:gd name="connsiteX9" fmla="*/ 3401359 w 3506815"/>
              <a:gd name="connsiteY9" fmla="*/ 614633 h 720091"/>
              <a:gd name="connsiteX10" fmla="*/ 3431794 w 3506815"/>
              <a:gd name="connsiteY10" fmla="*/ 580056 h 720091"/>
              <a:gd name="connsiteX11" fmla="*/ 3457658 w 3506815"/>
              <a:gd name="connsiteY11" fmla="*/ 541765 h 720091"/>
              <a:gd name="connsiteX12" fmla="*/ 3478521 w 3506815"/>
              <a:gd name="connsiteY12" fmla="*/ 500189 h 720091"/>
              <a:gd name="connsiteX13" fmla="*/ 3493954 w 3506815"/>
              <a:gd name="connsiteY13" fmla="*/ 455758 h 720091"/>
              <a:gd name="connsiteX14" fmla="*/ 3503529 w 3506815"/>
              <a:gd name="connsiteY14" fmla="*/ 408900 h 720091"/>
              <a:gd name="connsiteX15" fmla="*/ 3506815 w 3506815"/>
              <a:gd name="connsiteY15" fmla="*/ 360044 h 720091"/>
              <a:gd name="connsiteX16" fmla="*/ 3503529 w 3506815"/>
              <a:gd name="connsiteY16" fmla="*/ 311189 h 720091"/>
              <a:gd name="connsiteX17" fmla="*/ 3493954 w 3506815"/>
              <a:gd name="connsiteY17" fmla="*/ 264331 h 720091"/>
              <a:gd name="connsiteX18" fmla="*/ 3478521 w 3506815"/>
              <a:gd name="connsiteY18" fmla="*/ 219900 h 720091"/>
              <a:gd name="connsiteX19" fmla="*/ 3457658 w 3506815"/>
              <a:gd name="connsiteY19" fmla="*/ 178324 h 720091"/>
              <a:gd name="connsiteX20" fmla="*/ 3431794 w 3506815"/>
              <a:gd name="connsiteY20" fmla="*/ 140033 h 720091"/>
              <a:gd name="connsiteX21" fmla="*/ 3401359 w 3506815"/>
              <a:gd name="connsiteY21" fmla="*/ 105456 h 720091"/>
              <a:gd name="connsiteX22" fmla="*/ 3366782 w 3506815"/>
              <a:gd name="connsiteY22" fmla="*/ 75020 h 720091"/>
              <a:gd name="connsiteX23" fmla="*/ 3328490 w 3506815"/>
              <a:gd name="connsiteY23" fmla="*/ 49157 h 720091"/>
              <a:gd name="connsiteX24" fmla="*/ 3286915 w 3506815"/>
              <a:gd name="connsiteY24" fmla="*/ 28294 h 720091"/>
              <a:gd name="connsiteX25" fmla="*/ 3242483 w 3506815"/>
              <a:gd name="connsiteY25" fmla="*/ 12861 h 720091"/>
              <a:gd name="connsiteX26" fmla="*/ 3195626 w 3506815"/>
              <a:gd name="connsiteY26" fmla="*/ 3286 h 720091"/>
              <a:gd name="connsiteX27" fmla="*/ 3146770 w 3506815"/>
              <a:gd name="connsiteY27" fmla="*/ 0 h 720091"/>
              <a:gd name="connsiteX0" fmla="*/ 2477900 w 2837945"/>
              <a:gd name="connsiteY0" fmla="*/ 0 h 720091"/>
              <a:gd name="connsiteX1" fmla="*/ 0 w 2837945"/>
              <a:gd name="connsiteY1" fmla="*/ 0 h 720091"/>
              <a:gd name="connsiteX2" fmla="*/ 8463 w 2837945"/>
              <a:gd name="connsiteY2" fmla="*/ 720091 h 720091"/>
              <a:gd name="connsiteX3" fmla="*/ 2477900 w 2837945"/>
              <a:gd name="connsiteY3" fmla="*/ 720089 h 720091"/>
              <a:gd name="connsiteX4" fmla="*/ 2526756 w 2837945"/>
              <a:gd name="connsiteY4" fmla="*/ 716803 h 720091"/>
              <a:gd name="connsiteX5" fmla="*/ 2573613 w 2837945"/>
              <a:gd name="connsiteY5" fmla="*/ 707228 h 720091"/>
              <a:gd name="connsiteX6" fmla="*/ 2618045 w 2837945"/>
              <a:gd name="connsiteY6" fmla="*/ 691795 h 720091"/>
              <a:gd name="connsiteX7" fmla="*/ 2659620 w 2837945"/>
              <a:gd name="connsiteY7" fmla="*/ 670932 h 720091"/>
              <a:gd name="connsiteX8" fmla="*/ 2697912 w 2837945"/>
              <a:gd name="connsiteY8" fmla="*/ 645069 h 720091"/>
              <a:gd name="connsiteX9" fmla="*/ 2732489 w 2837945"/>
              <a:gd name="connsiteY9" fmla="*/ 614633 h 720091"/>
              <a:gd name="connsiteX10" fmla="*/ 2762924 w 2837945"/>
              <a:gd name="connsiteY10" fmla="*/ 580056 h 720091"/>
              <a:gd name="connsiteX11" fmla="*/ 2788788 w 2837945"/>
              <a:gd name="connsiteY11" fmla="*/ 541765 h 720091"/>
              <a:gd name="connsiteX12" fmla="*/ 2809651 w 2837945"/>
              <a:gd name="connsiteY12" fmla="*/ 500189 h 720091"/>
              <a:gd name="connsiteX13" fmla="*/ 2825084 w 2837945"/>
              <a:gd name="connsiteY13" fmla="*/ 455758 h 720091"/>
              <a:gd name="connsiteX14" fmla="*/ 2834659 w 2837945"/>
              <a:gd name="connsiteY14" fmla="*/ 408900 h 720091"/>
              <a:gd name="connsiteX15" fmla="*/ 2837945 w 2837945"/>
              <a:gd name="connsiteY15" fmla="*/ 360044 h 720091"/>
              <a:gd name="connsiteX16" fmla="*/ 2834659 w 2837945"/>
              <a:gd name="connsiteY16" fmla="*/ 311189 h 720091"/>
              <a:gd name="connsiteX17" fmla="*/ 2825084 w 2837945"/>
              <a:gd name="connsiteY17" fmla="*/ 264331 h 720091"/>
              <a:gd name="connsiteX18" fmla="*/ 2809651 w 2837945"/>
              <a:gd name="connsiteY18" fmla="*/ 219900 h 720091"/>
              <a:gd name="connsiteX19" fmla="*/ 2788788 w 2837945"/>
              <a:gd name="connsiteY19" fmla="*/ 178324 h 720091"/>
              <a:gd name="connsiteX20" fmla="*/ 2762924 w 2837945"/>
              <a:gd name="connsiteY20" fmla="*/ 140033 h 720091"/>
              <a:gd name="connsiteX21" fmla="*/ 2732489 w 2837945"/>
              <a:gd name="connsiteY21" fmla="*/ 105456 h 720091"/>
              <a:gd name="connsiteX22" fmla="*/ 2697912 w 2837945"/>
              <a:gd name="connsiteY22" fmla="*/ 75020 h 720091"/>
              <a:gd name="connsiteX23" fmla="*/ 2659620 w 2837945"/>
              <a:gd name="connsiteY23" fmla="*/ 49157 h 720091"/>
              <a:gd name="connsiteX24" fmla="*/ 2618045 w 2837945"/>
              <a:gd name="connsiteY24" fmla="*/ 28294 h 720091"/>
              <a:gd name="connsiteX25" fmla="*/ 2573613 w 2837945"/>
              <a:gd name="connsiteY25" fmla="*/ 12861 h 720091"/>
              <a:gd name="connsiteX26" fmla="*/ 2526756 w 2837945"/>
              <a:gd name="connsiteY26" fmla="*/ 3286 h 720091"/>
              <a:gd name="connsiteX27" fmla="*/ 2477900 w 2837945"/>
              <a:gd name="connsiteY27" fmla="*/ 0 h 720091"/>
              <a:gd name="connsiteX0" fmla="*/ 2469437 w 2829482"/>
              <a:gd name="connsiteY0" fmla="*/ 0 h 720091"/>
              <a:gd name="connsiteX1" fmla="*/ 20112 w 2829482"/>
              <a:gd name="connsiteY1" fmla="*/ 3175 h 720091"/>
              <a:gd name="connsiteX2" fmla="*/ 0 w 2829482"/>
              <a:gd name="connsiteY2" fmla="*/ 720091 h 720091"/>
              <a:gd name="connsiteX3" fmla="*/ 2469437 w 2829482"/>
              <a:gd name="connsiteY3" fmla="*/ 720089 h 720091"/>
              <a:gd name="connsiteX4" fmla="*/ 2518293 w 2829482"/>
              <a:gd name="connsiteY4" fmla="*/ 716803 h 720091"/>
              <a:gd name="connsiteX5" fmla="*/ 2565150 w 2829482"/>
              <a:gd name="connsiteY5" fmla="*/ 707228 h 720091"/>
              <a:gd name="connsiteX6" fmla="*/ 2609582 w 2829482"/>
              <a:gd name="connsiteY6" fmla="*/ 691795 h 720091"/>
              <a:gd name="connsiteX7" fmla="*/ 2651157 w 2829482"/>
              <a:gd name="connsiteY7" fmla="*/ 670932 h 720091"/>
              <a:gd name="connsiteX8" fmla="*/ 2689449 w 2829482"/>
              <a:gd name="connsiteY8" fmla="*/ 645069 h 720091"/>
              <a:gd name="connsiteX9" fmla="*/ 2724026 w 2829482"/>
              <a:gd name="connsiteY9" fmla="*/ 614633 h 720091"/>
              <a:gd name="connsiteX10" fmla="*/ 2754461 w 2829482"/>
              <a:gd name="connsiteY10" fmla="*/ 580056 h 720091"/>
              <a:gd name="connsiteX11" fmla="*/ 2780325 w 2829482"/>
              <a:gd name="connsiteY11" fmla="*/ 541765 h 720091"/>
              <a:gd name="connsiteX12" fmla="*/ 2801188 w 2829482"/>
              <a:gd name="connsiteY12" fmla="*/ 500189 h 720091"/>
              <a:gd name="connsiteX13" fmla="*/ 2816621 w 2829482"/>
              <a:gd name="connsiteY13" fmla="*/ 455758 h 720091"/>
              <a:gd name="connsiteX14" fmla="*/ 2826196 w 2829482"/>
              <a:gd name="connsiteY14" fmla="*/ 408900 h 720091"/>
              <a:gd name="connsiteX15" fmla="*/ 2829482 w 2829482"/>
              <a:gd name="connsiteY15" fmla="*/ 360044 h 720091"/>
              <a:gd name="connsiteX16" fmla="*/ 2826196 w 2829482"/>
              <a:gd name="connsiteY16" fmla="*/ 311189 h 720091"/>
              <a:gd name="connsiteX17" fmla="*/ 2816621 w 2829482"/>
              <a:gd name="connsiteY17" fmla="*/ 264331 h 720091"/>
              <a:gd name="connsiteX18" fmla="*/ 2801188 w 2829482"/>
              <a:gd name="connsiteY18" fmla="*/ 219900 h 720091"/>
              <a:gd name="connsiteX19" fmla="*/ 2780325 w 2829482"/>
              <a:gd name="connsiteY19" fmla="*/ 178324 h 720091"/>
              <a:gd name="connsiteX20" fmla="*/ 2754461 w 2829482"/>
              <a:gd name="connsiteY20" fmla="*/ 140033 h 720091"/>
              <a:gd name="connsiteX21" fmla="*/ 2724026 w 2829482"/>
              <a:gd name="connsiteY21" fmla="*/ 105456 h 720091"/>
              <a:gd name="connsiteX22" fmla="*/ 2689449 w 2829482"/>
              <a:gd name="connsiteY22" fmla="*/ 75020 h 720091"/>
              <a:gd name="connsiteX23" fmla="*/ 2651157 w 2829482"/>
              <a:gd name="connsiteY23" fmla="*/ 49157 h 720091"/>
              <a:gd name="connsiteX24" fmla="*/ 2609582 w 2829482"/>
              <a:gd name="connsiteY24" fmla="*/ 28294 h 720091"/>
              <a:gd name="connsiteX25" fmla="*/ 2565150 w 2829482"/>
              <a:gd name="connsiteY25" fmla="*/ 12861 h 720091"/>
              <a:gd name="connsiteX26" fmla="*/ 2518293 w 2829482"/>
              <a:gd name="connsiteY26" fmla="*/ 3286 h 720091"/>
              <a:gd name="connsiteX27" fmla="*/ 2469437 w 2829482"/>
              <a:gd name="connsiteY27" fmla="*/ 0 h 720091"/>
              <a:gd name="connsiteX0" fmla="*/ 2450389 w 2810434"/>
              <a:gd name="connsiteY0" fmla="*/ 0 h 720093"/>
              <a:gd name="connsiteX1" fmla="*/ 1064 w 2810434"/>
              <a:gd name="connsiteY1" fmla="*/ 3175 h 720093"/>
              <a:gd name="connsiteX2" fmla="*/ 0 w 2810434"/>
              <a:gd name="connsiteY2" fmla="*/ 720093 h 720093"/>
              <a:gd name="connsiteX3" fmla="*/ 2450389 w 2810434"/>
              <a:gd name="connsiteY3" fmla="*/ 720089 h 720093"/>
              <a:gd name="connsiteX4" fmla="*/ 2499245 w 2810434"/>
              <a:gd name="connsiteY4" fmla="*/ 716803 h 720093"/>
              <a:gd name="connsiteX5" fmla="*/ 2546102 w 2810434"/>
              <a:gd name="connsiteY5" fmla="*/ 707228 h 720093"/>
              <a:gd name="connsiteX6" fmla="*/ 2590534 w 2810434"/>
              <a:gd name="connsiteY6" fmla="*/ 691795 h 720093"/>
              <a:gd name="connsiteX7" fmla="*/ 2632109 w 2810434"/>
              <a:gd name="connsiteY7" fmla="*/ 670932 h 720093"/>
              <a:gd name="connsiteX8" fmla="*/ 2670401 w 2810434"/>
              <a:gd name="connsiteY8" fmla="*/ 645069 h 720093"/>
              <a:gd name="connsiteX9" fmla="*/ 2704978 w 2810434"/>
              <a:gd name="connsiteY9" fmla="*/ 614633 h 720093"/>
              <a:gd name="connsiteX10" fmla="*/ 2735413 w 2810434"/>
              <a:gd name="connsiteY10" fmla="*/ 580056 h 720093"/>
              <a:gd name="connsiteX11" fmla="*/ 2761277 w 2810434"/>
              <a:gd name="connsiteY11" fmla="*/ 541765 h 720093"/>
              <a:gd name="connsiteX12" fmla="*/ 2782140 w 2810434"/>
              <a:gd name="connsiteY12" fmla="*/ 500189 h 720093"/>
              <a:gd name="connsiteX13" fmla="*/ 2797573 w 2810434"/>
              <a:gd name="connsiteY13" fmla="*/ 455758 h 720093"/>
              <a:gd name="connsiteX14" fmla="*/ 2807148 w 2810434"/>
              <a:gd name="connsiteY14" fmla="*/ 408900 h 720093"/>
              <a:gd name="connsiteX15" fmla="*/ 2810434 w 2810434"/>
              <a:gd name="connsiteY15" fmla="*/ 360044 h 720093"/>
              <a:gd name="connsiteX16" fmla="*/ 2807148 w 2810434"/>
              <a:gd name="connsiteY16" fmla="*/ 311189 h 720093"/>
              <a:gd name="connsiteX17" fmla="*/ 2797573 w 2810434"/>
              <a:gd name="connsiteY17" fmla="*/ 264331 h 720093"/>
              <a:gd name="connsiteX18" fmla="*/ 2782140 w 2810434"/>
              <a:gd name="connsiteY18" fmla="*/ 219900 h 720093"/>
              <a:gd name="connsiteX19" fmla="*/ 2761277 w 2810434"/>
              <a:gd name="connsiteY19" fmla="*/ 178324 h 720093"/>
              <a:gd name="connsiteX20" fmla="*/ 2735413 w 2810434"/>
              <a:gd name="connsiteY20" fmla="*/ 140033 h 720093"/>
              <a:gd name="connsiteX21" fmla="*/ 2704978 w 2810434"/>
              <a:gd name="connsiteY21" fmla="*/ 105456 h 720093"/>
              <a:gd name="connsiteX22" fmla="*/ 2670401 w 2810434"/>
              <a:gd name="connsiteY22" fmla="*/ 75020 h 720093"/>
              <a:gd name="connsiteX23" fmla="*/ 2632109 w 2810434"/>
              <a:gd name="connsiteY23" fmla="*/ 49157 h 720093"/>
              <a:gd name="connsiteX24" fmla="*/ 2590534 w 2810434"/>
              <a:gd name="connsiteY24" fmla="*/ 28294 h 720093"/>
              <a:gd name="connsiteX25" fmla="*/ 2546102 w 2810434"/>
              <a:gd name="connsiteY25" fmla="*/ 12861 h 720093"/>
              <a:gd name="connsiteX26" fmla="*/ 2499245 w 2810434"/>
              <a:gd name="connsiteY26" fmla="*/ 3286 h 720093"/>
              <a:gd name="connsiteX27" fmla="*/ 2450389 w 2810434"/>
              <a:gd name="connsiteY27" fmla="*/ 0 h 720093"/>
              <a:gd name="connsiteX0" fmla="*/ 2449336 w 2809381"/>
              <a:gd name="connsiteY0" fmla="*/ 0 h 720089"/>
              <a:gd name="connsiteX1" fmla="*/ 11 w 2809381"/>
              <a:gd name="connsiteY1" fmla="*/ 3175 h 720089"/>
              <a:gd name="connsiteX2" fmla="*/ 8470 w 2809381"/>
              <a:gd name="connsiteY2" fmla="*/ 716920 h 720089"/>
              <a:gd name="connsiteX3" fmla="*/ 2449336 w 2809381"/>
              <a:gd name="connsiteY3" fmla="*/ 720089 h 720089"/>
              <a:gd name="connsiteX4" fmla="*/ 2498192 w 2809381"/>
              <a:gd name="connsiteY4" fmla="*/ 716803 h 720089"/>
              <a:gd name="connsiteX5" fmla="*/ 2545049 w 2809381"/>
              <a:gd name="connsiteY5" fmla="*/ 707228 h 720089"/>
              <a:gd name="connsiteX6" fmla="*/ 2589481 w 2809381"/>
              <a:gd name="connsiteY6" fmla="*/ 691795 h 720089"/>
              <a:gd name="connsiteX7" fmla="*/ 2631056 w 2809381"/>
              <a:gd name="connsiteY7" fmla="*/ 670932 h 720089"/>
              <a:gd name="connsiteX8" fmla="*/ 2669348 w 2809381"/>
              <a:gd name="connsiteY8" fmla="*/ 645069 h 720089"/>
              <a:gd name="connsiteX9" fmla="*/ 2703925 w 2809381"/>
              <a:gd name="connsiteY9" fmla="*/ 614633 h 720089"/>
              <a:gd name="connsiteX10" fmla="*/ 2734360 w 2809381"/>
              <a:gd name="connsiteY10" fmla="*/ 580056 h 720089"/>
              <a:gd name="connsiteX11" fmla="*/ 2760224 w 2809381"/>
              <a:gd name="connsiteY11" fmla="*/ 541765 h 720089"/>
              <a:gd name="connsiteX12" fmla="*/ 2781087 w 2809381"/>
              <a:gd name="connsiteY12" fmla="*/ 500189 h 720089"/>
              <a:gd name="connsiteX13" fmla="*/ 2796520 w 2809381"/>
              <a:gd name="connsiteY13" fmla="*/ 455758 h 720089"/>
              <a:gd name="connsiteX14" fmla="*/ 2806095 w 2809381"/>
              <a:gd name="connsiteY14" fmla="*/ 408900 h 720089"/>
              <a:gd name="connsiteX15" fmla="*/ 2809381 w 2809381"/>
              <a:gd name="connsiteY15" fmla="*/ 360044 h 720089"/>
              <a:gd name="connsiteX16" fmla="*/ 2806095 w 2809381"/>
              <a:gd name="connsiteY16" fmla="*/ 311189 h 720089"/>
              <a:gd name="connsiteX17" fmla="*/ 2796520 w 2809381"/>
              <a:gd name="connsiteY17" fmla="*/ 264331 h 720089"/>
              <a:gd name="connsiteX18" fmla="*/ 2781087 w 2809381"/>
              <a:gd name="connsiteY18" fmla="*/ 219900 h 720089"/>
              <a:gd name="connsiteX19" fmla="*/ 2760224 w 2809381"/>
              <a:gd name="connsiteY19" fmla="*/ 178324 h 720089"/>
              <a:gd name="connsiteX20" fmla="*/ 2734360 w 2809381"/>
              <a:gd name="connsiteY20" fmla="*/ 140033 h 720089"/>
              <a:gd name="connsiteX21" fmla="*/ 2703925 w 2809381"/>
              <a:gd name="connsiteY21" fmla="*/ 105456 h 720089"/>
              <a:gd name="connsiteX22" fmla="*/ 2669348 w 2809381"/>
              <a:gd name="connsiteY22" fmla="*/ 75020 h 720089"/>
              <a:gd name="connsiteX23" fmla="*/ 2631056 w 2809381"/>
              <a:gd name="connsiteY23" fmla="*/ 49157 h 720089"/>
              <a:gd name="connsiteX24" fmla="*/ 2589481 w 2809381"/>
              <a:gd name="connsiteY24" fmla="*/ 28294 h 720089"/>
              <a:gd name="connsiteX25" fmla="*/ 2545049 w 2809381"/>
              <a:gd name="connsiteY25" fmla="*/ 12861 h 720089"/>
              <a:gd name="connsiteX26" fmla="*/ 2498192 w 2809381"/>
              <a:gd name="connsiteY26" fmla="*/ 3286 h 720089"/>
              <a:gd name="connsiteX27" fmla="*/ 2449336 w 2809381"/>
              <a:gd name="connsiteY27" fmla="*/ 0 h 720089"/>
              <a:gd name="connsiteX0" fmla="*/ 2443006 w 2803051"/>
              <a:gd name="connsiteY0" fmla="*/ 0 h 720089"/>
              <a:gd name="connsiteX1" fmla="*/ 31 w 2803051"/>
              <a:gd name="connsiteY1" fmla="*/ 6350 h 720089"/>
              <a:gd name="connsiteX2" fmla="*/ 2140 w 2803051"/>
              <a:gd name="connsiteY2" fmla="*/ 716920 h 720089"/>
              <a:gd name="connsiteX3" fmla="*/ 2443006 w 2803051"/>
              <a:gd name="connsiteY3" fmla="*/ 720089 h 720089"/>
              <a:gd name="connsiteX4" fmla="*/ 2491862 w 2803051"/>
              <a:gd name="connsiteY4" fmla="*/ 716803 h 720089"/>
              <a:gd name="connsiteX5" fmla="*/ 2538719 w 2803051"/>
              <a:gd name="connsiteY5" fmla="*/ 707228 h 720089"/>
              <a:gd name="connsiteX6" fmla="*/ 2583151 w 2803051"/>
              <a:gd name="connsiteY6" fmla="*/ 691795 h 720089"/>
              <a:gd name="connsiteX7" fmla="*/ 2624726 w 2803051"/>
              <a:gd name="connsiteY7" fmla="*/ 670932 h 720089"/>
              <a:gd name="connsiteX8" fmla="*/ 2663018 w 2803051"/>
              <a:gd name="connsiteY8" fmla="*/ 645069 h 720089"/>
              <a:gd name="connsiteX9" fmla="*/ 2697595 w 2803051"/>
              <a:gd name="connsiteY9" fmla="*/ 614633 h 720089"/>
              <a:gd name="connsiteX10" fmla="*/ 2728030 w 2803051"/>
              <a:gd name="connsiteY10" fmla="*/ 580056 h 720089"/>
              <a:gd name="connsiteX11" fmla="*/ 2753894 w 2803051"/>
              <a:gd name="connsiteY11" fmla="*/ 541765 h 720089"/>
              <a:gd name="connsiteX12" fmla="*/ 2774757 w 2803051"/>
              <a:gd name="connsiteY12" fmla="*/ 500189 h 720089"/>
              <a:gd name="connsiteX13" fmla="*/ 2790190 w 2803051"/>
              <a:gd name="connsiteY13" fmla="*/ 455758 h 720089"/>
              <a:gd name="connsiteX14" fmla="*/ 2799765 w 2803051"/>
              <a:gd name="connsiteY14" fmla="*/ 408900 h 720089"/>
              <a:gd name="connsiteX15" fmla="*/ 2803051 w 2803051"/>
              <a:gd name="connsiteY15" fmla="*/ 360044 h 720089"/>
              <a:gd name="connsiteX16" fmla="*/ 2799765 w 2803051"/>
              <a:gd name="connsiteY16" fmla="*/ 311189 h 720089"/>
              <a:gd name="connsiteX17" fmla="*/ 2790190 w 2803051"/>
              <a:gd name="connsiteY17" fmla="*/ 264331 h 720089"/>
              <a:gd name="connsiteX18" fmla="*/ 2774757 w 2803051"/>
              <a:gd name="connsiteY18" fmla="*/ 219900 h 720089"/>
              <a:gd name="connsiteX19" fmla="*/ 2753894 w 2803051"/>
              <a:gd name="connsiteY19" fmla="*/ 178324 h 720089"/>
              <a:gd name="connsiteX20" fmla="*/ 2728030 w 2803051"/>
              <a:gd name="connsiteY20" fmla="*/ 140033 h 720089"/>
              <a:gd name="connsiteX21" fmla="*/ 2697595 w 2803051"/>
              <a:gd name="connsiteY21" fmla="*/ 105456 h 720089"/>
              <a:gd name="connsiteX22" fmla="*/ 2663018 w 2803051"/>
              <a:gd name="connsiteY22" fmla="*/ 75020 h 720089"/>
              <a:gd name="connsiteX23" fmla="*/ 2624726 w 2803051"/>
              <a:gd name="connsiteY23" fmla="*/ 49157 h 720089"/>
              <a:gd name="connsiteX24" fmla="*/ 2583151 w 2803051"/>
              <a:gd name="connsiteY24" fmla="*/ 28294 h 720089"/>
              <a:gd name="connsiteX25" fmla="*/ 2538719 w 2803051"/>
              <a:gd name="connsiteY25" fmla="*/ 12861 h 720089"/>
              <a:gd name="connsiteX26" fmla="*/ 2491862 w 2803051"/>
              <a:gd name="connsiteY26" fmla="*/ 3286 h 720089"/>
              <a:gd name="connsiteX27" fmla="*/ 2443006 w 2803051"/>
              <a:gd name="connsiteY27" fmla="*/ 0 h 720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03051" h="720089">
                <a:moveTo>
                  <a:pt x="2443006" y="0"/>
                </a:moveTo>
                <a:lnTo>
                  <a:pt x="31" y="6350"/>
                </a:lnTo>
                <a:cubicBezTo>
                  <a:pt x="-324" y="245323"/>
                  <a:pt x="2495" y="477947"/>
                  <a:pt x="2140" y="716920"/>
                </a:cubicBezTo>
                <a:lnTo>
                  <a:pt x="2443006" y="720089"/>
                </a:lnTo>
                <a:lnTo>
                  <a:pt x="2491862" y="716803"/>
                </a:lnTo>
                <a:lnTo>
                  <a:pt x="2538719" y="707228"/>
                </a:lnTo>
                <a:lnTo>
                  <a:pt x="2583151" y="691795"/>
                </a:lnTo>
                <a:lnTo>
                  <a:pt x="2624726" y="670932"/>
                </a:lnTo>
                <a:lnTo>
                  <a:pt x="2663018" y="645069"/>
                </a:lnTo>
                <a:lnTo>
                  <a:pt x="2697595" y="614633"/>
                </a:lnTo>
                <a:lnTo>
                  <a:pt x="2728030" y="580056"/>
                </a:lnTo>
                <a:lnTo>
                  <a:pt x="2753894" y="541765"/>
                </a:lnTo>
                <a:lnTo>
                  <a:pt x="2774757" y="500189"/>
                </a:lnTo>
                <a:lnTo>
                  <a:pt x="2790190" y="455758"/>
                </a:lnTo>
                <a:lnTo>
                  <a:pt x="2799765" y="408900"/>
                </a:lnTo>
                <a:lnTo>
                  <a:pt x="2803051" y="360044"/>
                </a:lnTo>
                <a:lnTo>
                  <a:pt x="2799765" y="311189"/>
                </a:lnTo>
                <a:lnTo>
                  <a:pt x="2790190" y="264331"/>
                </a:lnTo>
                <a:lnTo>
                  <a:pt x="2774757" y="219900"/>
                </a:lnTo>
                <a:lnTo>
                  <a:pt x="2753894" y="178324"/>
                </a:lnTo>
                <a:lnTo>
                  <a:pt x="2728030" y="140033"/>
                </a:lnTo>
                <a:lnTo>
                  <a:pt x="2697595" y="105456"/>
                </a:lnTo>
                <a:lnTo>
                  <a:pt x="2663018" y="75020"/>
                </a:lnTo>
                <a:lnTo>
                  <a:pt x="2624726" y="49157"/>
                </a:lnTo>
                <a:lnTo>
                  <a:pt x="2583151" y="28294"/>
                </a:lnTo>
                <a:lnTo>
                  <a:pt x="2538719" y="12861"/>
                </a:lnTo>
                <a:lnTo>
                  <a:pt x="2491862" y="3286"/>
                </a:lnTo>
                <a:lnTo>
                  <a:pt x="2443006" y="0"/>
                </a:lnTo>
                <a:close/>
              </a:path>
            </a:pathLst>
          </a:custGeom>
          <a:solidFill>
            <a:srgbClr val="3A4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14399" y="6932533"/>
            <a:ext cx="11747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30" dirty="0">
                <a:solidFill>
                  <a:schemeClr val="bg1"/>
                </a:solidFill>
                <a:latin typeface="Russisch Sans"/>
                <a:cs typeface="Russisch Sans"/>
              </a:rPr>
              <a:t>3</a:t>
            </a:r>
            <a:endParaRPr sz="1200">
              <a:solidFill>
                <a:schemeClr val="bg1"/>
              </a:solidFill>
              <a:latin typeface="Russisch Sans"/>
              <a:cs typeface="Russisch Sans"/>
            </a:endParaRP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7FAEA8FF-6351-034B-8531-29C4BBC2D58A}"/>
              </a:ext>
            </a:extLst>
          </p:cNvPr>
          <p:cNvGrpSpPr/>
          <p:nvPr/>
        </p:nvGrpSpPr>
        <p:grpSpPr>
          <a:xfrm>
            <a:off x="825938" y="738005"/>
            <a:ext cx="1242455" cy="676837"/>
            <a:chOff x="825938" y="738005"/>
            <a:chExt cx="1242455" cy="676837"/>
          </a:xfrm>
        </p:grpSpPr>
        <p:sp>
          <p:nvSpPr>
            <p:cNvPr id="11" name="object 11"/>
            <p:cNvSpPr/>
            <p:nvPr/>
          </p:nvSpPr>
          <p:spPr>
            <a:xfrm>
              <a:off x="825938" y="738005"/>
              <a:ext cx="208915" cy="665480"/>
            </a:xfrm>
            <a:custGeom>
              <a:avLst/>
              <a:gdLst/>
              <a:ahLst/>
              <a:cxnLst/>
              <a:rect l="l" t="t" r="r" b="b"/>
              <a:pathLst>
                <a:path w="208915" h="665480">
                  <a:moveTo>
                    <a:pt x="208762" y="0"/>
                  </a:moveTo>
                  <a:lnTo>
                    <a:pt x="125437" y="0"/>
                  </a:lnTo>
                  <a:lnTo>
                    <a:pt x="0" y="74904"/>
                  </a:lnTo>
                  <a:lnTo>
                    <a:pt x="0" y="166217"/>
                  </a:lnTo>
                  <a:lnTo>
                    <a:pt x="125437" y="90424"/>
                  </a:lnTo>
                  <a:lnTo>
                    <a:pt x="125437" y="664883"/>
                  </a:lnTo>
                  <a:lnTo>
                    <a:pt x="208762" y="664883"/>
                  </a:lnTo>
                  <a:lnTo>
                    <a:pt x="208762" y="0"/>
                  </a:lnTo>
                  <a:close/>
                </a:path>
              </a:pathLst>
            </a:custGeom>
            <a:solidFill>
              <a:srgbClr val="3A4F97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2" name="object 12"/>
            <p:cNvGrpSpPr/>
            <p:nvPr/>
          </p:nvGrpSpPr>
          <p:grpSpPr>
            <a:xfrm>
              <a:off x="1106368" y="738567"/>
              <a:ext cx="962025" cy="676275"/>
              <a:chOff x="1106368" y="738567"/>
              <a:chExt cx="962025" cy="676275"/>
            </a:xfrm>
          </p:grpSpPr>
          <p:pic>
            <p:nvPicPr>
              <p:cNvPr id="13" name="object 13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107777" y="1185533"/>
                <a:ext cx="960428" cy="228832"/>
              </a:xfrm>
              <a:prstGeom prst="rect">
                <a:avLst/>
              </a:prstGeom>
            </p:spPr>
          </p:pic>
          <p:sp>
            <p:nvSpPr>
              <p:cNvPr id="14" name="object 14"/>
              <p:cNvSpPr/>
              <p:nvPr/>
            </p:nvSpPr>
            <p:spPr>
              <a:xfrm>
                <a:off x="1106360" y="738568"/>
                <a:ext cx="962025" cy="415290"/>
              </a:xfrm>
              <a:custGeom>
                <a:avLst/>
                <a:gdLst/>
                <a:ahLst/>
                <a:cxnLst/>
                <a:rect l="l" t="t" r="r" b="b"/>
                <a:pathLst>
                  <a:path w="962025" h="415290">
                    <a:moveTo>
                      <a:pt x="448576" y="234619"/>
                    </a:moveTo>
                    <a:lnTo>
                      <a:pt x="445363" y="186601"/>
                    </a:lnTo>
                    <a:lnTo>
                      <a:pt x="435749" y="144449"/>
                    </a:lnTo>
                    <a:lnTo>
                      <a:pt x="418439" y="106692"/>
                    </a:lnTo>
                    <a:lnTo>
                      <a:pt x="392303" y="71932"/>
                    </a:lnTo>
                    <a:lnTo>
                      <a:pt x="358609" y="41605"/>
                    </a:lnTo>
                    <a:lnTo>
                      <a:pt x="318731" y="19659"/>
                    </a:lnTo>
                    <a:lnTo>
                      <a:pt x="274510" y="6375"/>
                    </a:lnTo>
                    <a:lnTo>
                      <a:pt x="227850" y="1943"/>
                    </a:lnTo>
                    <a:lnTo>
                      <a:pt x="202819" y="3048"/>
                    </a:lnTo>
                    <a:lnTo>
                      <a:pt x="155359" y="11912"/>
                    </a:lnTo>
                    <a:lnTo>
                      <a:pt x="111772" y="29591"/>
                    </a:lnTo>
                    <a:lnTo>
                      <a:pt x="73901" y="55727"/>
                    </a:lnTo>
                    <a:lnTo>
                      <a:pt x="42519" y="90119"/>
                    </a:lnTo>
                    <a:lnTo>
                      <a:pt x="20574" y="126873"/>
                    </a:lnTo>
                    <a:lnTo>
                      <a:pt x="7099" y="166420"/>
                    </a:lnTo>
                    <a:lnTo>
                      <a:pt x="787" y="210261"/>
                    </a:lnTo>
                    <a:lnTo>
                      <a:pt x="0" y="234619"/>
                    </a:lnTo>
                    <a:lnTo>
                      <a:pt x="0" y="415201"/>
                    </a:lnTo>
                    <a:lnTo>
                      <a:pt x="83756" y="415201"/>
                    </a:lnTo>
                    <a:lnTo>
                      <a:pt x="83756" y="234734"/>
                    </a:lnTo>
                    <a:lnTo>
                      <a:pt x="85153" y="208216"/>
                    </a:lnTo>
                    <a:lnTo>
                      <a:pt x="96253" y="163487"/>
                    </a:lnTo>
                    <a:lnTo>
                      <a:pt x="116459" y="131038"/>
                    </a:lnTo>
                    <a:lnTo>
                      <a:pt x="149580" y="102489"/>
                    </a:lnTo>
                    <a:lnTo>
                      <a:pt x="190055" y="84594"/>
                    </a:lnTo>
                    <a:lnTo>
                      <a:pt x="224320" y="80175"/>
                    </a:lnTo>
                    <a:lnTo>
                      <a:pt x="233133" y="80454"/>
                    </a:lnTo>
                    <a:lnTo>
                      <a:pt x="276148" y="90068"/>
                    </a:lnTo>
                    <a:lnTo>
                      <a:pt x="314020" y="112725"/>
                    </a:lnTo>
                    <a:lnTo>
                      <a:pt x="343509" y="146151"/>
                    </a:lnTo>
                    <a:lnTo>
                      <a:pt x="361048" y="187121"/>
                    </a:lnTo>
                    <a:lnTo>
                      <a:pt x="365696" y="234734"/>
                    </a:lnTo>
                    <a:lnTo>
                      <a:pt x="365696" y="415201"/>
                    </a:lnTo>
                    <a:lnTo>
                      <a:pt x="448576" y="415201"/>
                    </a:lnTo>
                    <a:lnTo>
                      <a:pt x="448576" y="234619"/>
                    </a:lnTo>
                    <a:close/>
                  </a:path>
                  <a:path w="962025" h="415290">
                    <a:moveTo>
                      <a:pt x="961783" y="232029"/>
                    </a:moveTo>
                    <a:lnTo>
                      <a:pt x="958557" y="183959"/>
                    </a:lnTo>
                    <a:lnTo>
                      <a:pt x="948893" y="141795"/>
                    </a:lnTo>
                    <a:lnTo>
                      <a:pt x="931633" y="104063"/>
                    </a:lnTo>
                    <a:lnTo>
                      <a:pt x="905459" y="69342"/>
                    </a:lnTo>
                    <a:lnTo>
                      <a:pt x="871778" y="38963"/>
                    </a:lnTo>
                    <a:lnTo>
                      <a:pt x="831875" y="17018"/>
                    </a:lnTo>
                    <a:lnTo>
                      <a:pt x="778217" y="2095"/>
                    </a:lnTo>
                    <a:lnTo>
                      <a:pt x="759536" y="0"/>
                    </a:lnTo>
                    <a:lnTo>
                      <a:pt x="721398" y="0"/>
                    </a:lnTo>
                    <a:lnTo>
                      <a:pt x="682637" y="5638"/>
                    </a:lnTo>
                    <a:lnTo>
                      <a:pt x="646176" y="17018"/>
                    </a:lnTo>
                    <a:lnTo>
                      <a:pt x="605282" y="38963"/>
                    </a:lnTo>
                    <a:lnTo>
                      <a:pt x="570357" y="69342"/>
                    </a:lnTo>
                    <a:lnTo>
                      <a:pt x="543585" y="105651"/>
                    </a:lnTo>
                    <a:lnTo>
                      <a:pt x="526046" y="143560"/>
                    </a:lnTo>
                    <a:lnTo>
                      <a:pt x="516331" y="185000"/>
                    </a:lnTo>
                    <a:lnTo>
                      <a:pt x="513207" y="232029"/>
                    </a:lnTo>
                    <a:lnTo>
                      <a:pt x="513207" y="415201"/>
                    </a:lnTo>
                    <a:lnTo>
                      <a:pt x="596963" y="415201"/>
                    </a:lnTo>
                    <a:lnTo>
                      <a:pt x="596963" y="232092"/>
                    </a:lnTo>
                    <a:lnTo>
                      <a:pt x="598347" y="205574"/>
                    </a:lnTo>
                    <a:lnTo>
                      <a:pt x="609460" y="160832"/>
                    </a:lnTo>
                    <a:lnTo>
                      <a:pt x="629666" y="128409"/>
                    </a:lnTo>
                    <a:lnTo>
                      <a:pt x="662774" y="99872"/>
                    </a:lnTo>
                    <a:lnTo>
                      <a:pt x="703249" y="81965"/>
                    </a:lnTo>
                    <a:lnTo>
                      <a:pt x="737463" y="77520"/>
                    </a:lnTo>
                    <a:lnTo>
                      <a:pt x="746315" y="77800"/>
                    </a:lnTo>
                    <a:lnTo>
                      <a:pt x="789343" y="87464"/>
                    </a:lnTo>
                    <a:lnTo>
                      <a:pt x="827189" y="110096"/>
                    </a:lnTo>
                    <a:lnTo>
                      <a:pt x="856716" y="143497"/>
                    </a:lnTo>
                    <a:lnTo>
                      <a:pt x="874204" y="184467"/>
                    </a:lnTo>
                    <a:lnTo>
                      <a:pt x="878903" y="232092"/>
                    </a:lnTo>
                    <a:lnTo>
                      <a:pt x="878903" y="415201"/>
                    </a:lnTo>
                    <a:lnTo>
                      <a:pt x="961783" y="415201"/>
                    </a:lnTo>
                    <a:lnTo>
                      <a:pt x="961783" y="232029"/>
                    </a:lnTo>
                    <a:close/>
                  </a:path>
                </a:pathLst>
              </a:custGeom>
              <a:solidFill>
                <a:srgbClr val="3A4F97">
                  <a:alpha val="29998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6180DEAC-61CA-CA4B-9914-6475A96B1A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0773" y="733425"/>
            <a:ext cx="5816600" cy="6096000"/>
          </a:xfrm>
          <a:prstGeom prst="rect">
            <a:avLst/>
          </a:prstGeom>
        </p:spPr>
      </p:pic>
      <p:sp>
        <p:nvSpPr>
          <p:cNvPr id="16" name="object 5"/>
          <p:cNvSpPr txBox="1"/>
          <p:nvPr/>
        </p:nvSpPr>
        <p:spPr>
          <a:xfrm>
            <a:off x="4900773" y="6933717"/>
            <a:ext cx="276479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20" dirty="0">
                <a:solidFill>
                  <a:srgbClr val="3A4F97"/>
                </a:solidFill>
                <a:latin typeface="Russisch Sans"/>
                <a:cs typeface="Russisch Sans"/>
              </a:rPr>
              <a:t>| </a:t>
            </a:r>
            <a:r>
              <a:rPr sz="1200" spc="30" dirty="0" err="1">
                <a:solidFill>
                  <a:srgbClr val="3A4F97"/>
                </a:solidFill>
                <a:latin typeface="Russisch Sans"/>
                <a:cs typeface="Russisch Sans"/>
              </a:rPr>
              <a:t>Фото-иллюстративный</a:t>
            </a:r>
            <a:r>
              <a:rPr sz="12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200" spc="25" dirty="0">
                <a:solidFill>
                  <a:srgbClr val="3A4F97"/>
                </a:solidFill>
                <a:latin typeface="Russisch Sans"/>
                <a:cs typeface="Russisch Sans"/>
              </a:rPr>
              <a:t>материал</a:t>
            </a:r>
            <a:endParaRPr sz="1200" dirty="0">
              <a:latin typeface="Russisch Sans"/>
              <a:cs typeface="Russisch Sans"/>
            </a:endParaRPr>
          </a:p>
        </p:txBody>
      </p:sp>
      <p:sp>
        <p:nvSpPr>
          <p:cNvPr id="19" name="object 3"/>
          <p:cNvSpPr txBox="1"/>
          <p:nvPr/>
        </p:nvSpPr>
        <p:spPr>
          <a:xfrm>
            <a:off x="1149830" y="4724711"/>
            <a:ext cx="2800350" cy="5111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150" b="1" spc="120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ЗАГ</a:t>
            </a:r>
            <a:r>
              <a:rPr sz="3150" b="1" spc="114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О</a:t>
            </a:r>
            <a:r>
              <a:rPr sz="3150" b="1" spc="140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ЛОВОК</a:t>
            </a:r>
            <a:endParaRPr sz="3150" dirty="0">
              <a:latin typeface="RussischSans-ExtraBold"/>
              <a:cs typeface="RussischSans-ExtraBold"/>
            </a:endParaRPr>
          </a:p>
        </p:txBody>
      </p:sp>
      <p:sp>
        <p:nvSpPr>
          <p:cNvPr id="20" name="object 4"/>
          <p:cNvSpPr txBox="1"/>
          <p:nvPr/>
        </p:nvSpPr>
        <p:spPr>
          <a:xfrm>
            <a:off x="1144460" y="5318819"/>
            <a:ext cx="202120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700" spc="45" dirty="0">
                <a:solidFill>
                  <a:srgbClr val="3A4F97"/>
                </a:solidFill>
                <a:latin typeface="Russisch Sans"/>
                <a:cs typeface="Russisch Sans"/>
              </a:rPr>
              <a:t>де</a:t>
            </a:r>
            <a:r>
              <a:rPr sz="1700" spc="45" dirty="0" err="1">
                <a:solidFill>
                  <a:srgbClr val="3A4F97"/>
                </a:solidFill>
                <a:latin typeface="Russisch Sans"/>
                <a:cs typeface="Russisch Sans"/>
              </a:rPr>
              <a:t>скриптор</a:t>
            </a:r>
            <a:r>
              <a:rPr sz="1700" spc="-5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700" spc="45" dirty="0">
                <a:solidFill>
                  <a:srgbClr val="3A4F97"/>
                </a:solidFill>
                <a:latin typeface="Russisch Sans"/>
                <a:cs typeface="Russisch Sans"/>
              </a:rPr>
              <a:t>темы</a:t>
            </a:r>
            <a:endParaRPr sz="1700" dirty="0">
              <a:latin typeface="Russisch Sans"/>
              <a:cs typeface="Russisch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38009"/>
            <a:ext cx="3507104" cy="720090"/>
          </a:xfrm>
          <a:custGeom>
            <a:avLst/>
            <a:gdLst/>
            <a:ahLst/>
            <a:cxnLst/>
            <a:rect l="l" t="t" r="r" b="b"/>
            <a:pathLst>
              <a:path w="3507104" h="720090">
                <a:moveTo>
                  <a:pt x="3146767" y="0"/>
                </a:moveTo>
                <a:lnTo>
                  <a:pt x="0" y="0"/>
                </a:lnTo>
                <a:lnTo>
                  <a:pt x="0" y="720089"/>
                </a:lnTo>
                <a:lnTo>
                  <a:pt x="3146767" y="720089"/>
                </a:lnTo>
                <a:lnTo>
                  <a:pt x="3195623" y="716803"/>
                </a:lnTo>
                <a:lnTo>
                  <a:pt x="3242480" y="707228"/>
                </a:lnTo>
                <a:lnTo>
                  <a:pt x="3286912" y="691795"/>
                </a:lnTo>
                <a:lnTo>
                  <a:pt x="3328487" y="670932"/>
                </a:lnTo>
                <a:lnTo>
                  <a:pt x="3366779" y="645069"/>
                </a:lnTo>
                <a:lnTo>
                  <a:pt x="3401356" y="614633"/>
                </a:lnTo>
                <a:lnTo>
                  <a:pt x="3431791" y="580056"/>
                </a:lnTo>
                <a:lnTo>
                  <a:pt x="3457655" y="541765"/>
                </a:lnTo>
                <a:lnTo>
                  <a:pt x="3478518" y="500189"/>
                </a:lnTo>
                <a:lnTo>
                  <a:pt x="3493951" y="455758"/>
                </a:lnTo>
                <a:lnTo>
                  <a:pt x="3503526" y="408900"/>
                </a:lnTo>
                <a:lnTo>
                  <a:pt x="3506812" y="360044"/>
                </a:lnTo>
                <a:lnTo>
                  <a:pt x="3503526" y="311189"/>
                </a:lnTo>
                <a:lnTo>
                  <a:pt x="3493951" y="264331"/>
                </a:lnTo>
                <a:lnTo>
                  <a:pt x="3478518" y="219900"/>
                </a:lnTo>
                <a:lnTo>
                  <a:pt x="3457655" y="178324"/>
                </a:lnTo>
                <a:lnTo>
                  <a:pt x="3431791" y="140033"/>
                </a:lnTo>
                <a:lnTo>
                  <a:pt x="3401356" y="105456"/>
                </a:lnTo>
                <a:lnTo>
                  <a:pt x="3366779" y="75020"/>
                </a:lnTo>
                <a:lnTo>
                  <a:pt x="3328487" y="49157"/>
                </a:lnTo>
                <a:lnTo>
                  <a:pt x="3286912" y="28294"/>
                </a:lnTo>
                <a:lnTo>
                  <a:pt x="3242480" y="12861"/>
                </a:lnTo>
                <a:lnTo>
                  <a:pt x="3195623" y="3286"/>
                </a:lnTo>
                <a:lnTo>
                  <a:pt x="3146767" y="0"/>
                </a:lnTo>
                <a:close/>
              </a:path>
            </a:pathLst>
          </a:custGeom>
          <a:solidFill>
            <a:srgbClr val="3A4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09538" y="963248"/>
            <a:ext cx="5168900" cy="2785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45" dirty="0">
                <a:solidFill>
                  <a:srgbClr val="FFFFFF"/>
                </a:solidFill>
                <a:latin typeface="Russisch Sans"/>
                <a:cs typeface="Russisch Sans"/>
              </a:rPr>
              <a:t>Заголовок</a:t>
            </a:r>
            <a:r>
              <a:rPr sz="1700" b="1" spc="-25" dirty="0">
                <a:solidFill>
                  <a:srgbClr val="FFFFFF"/>
                </a:solidFill>
                <a:latin typeface="Russisch Sans"/>
                <a:cs typeface="Russisch Sans"/>
              </a:rPr>
              <a:t> </a:t>
            </a:r>
            <a:r>
              <a:rPr sz="1700" b="1" spc="45" dirty="0">
                <a:solidFill>
                  <a:srgbClr val="FFFFFF"/>
                </a:solidFill>
                <a:latin typeface="Russisch Sans"/>
                <a:cs typeface="Russisch Sans"/>
              </a:rPr>
              <a:t>раздела</a:t>
            </a:r>
            <a:endParaRPr sz="1700" dirty="0">
              <a:latin typeface="Russisch Sans"/>
              <a:cs typeface="Russisch Sans"/>
            </a:endParaRPr>
          </a:p>
          <a:p>
            <a:pPr>
              <a:lnSpc>
                <a:spcPct val="100000"/>
              </a:lnSpc>
            </a:pPr>
            <a:endParaRPr sz="2100" dirty="0">
              <a:latin typeface="Russisch Sans"/>
              <a:cs typeface="Russisch Sans"/>
            </a:endParaRPr>
          </a:p>
          <a:p>
            <a:pPr marL="12700" marR="5080">
              <a:lnSpc>
                <a:spcPct val="100000"/>
              </a:lnSpc>
              <a:spcBef>
                <a:spcPts val="1850"/>
              </a:spcBef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 err="1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 err="1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lang="ru-RU" sz="1600" spc="4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 err="1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 err="1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 err="1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lang="ru-RU" sz="1600" dirty="0">
                <a:latin typeface="Russisch Sans"/>
                <a:cs typeface="Russisch Sans"/>
              </a:rPr>
              <a:t> </a:t>
            </a:r>
          </a:p>
          <a:p>
            <a:pPr marL="12700" marR="5080">
              <a:lnSpc>
                <a:spcPct val="100000"/>
              </a:lnSpc>
              <a:spcBef>
                <a:spcPts val="1850"/>
              </a:spcBef>
            </a:pPr>
            <a:r>
              <a:rPr sz="1600" spc="25" dirty="0" err="1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 dirty="0">
              <a:latin typeface="Russisch Sans"/>
              <a:cs typeface="Russisch Sans"/>
            </a:endParaRPr>
          </a:p>
          <a:p>
            <a:pPr marL="12700" marR="1298575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4</a:t>
            </a:fld>
            <a:endParaRPr spc="35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BB96852-1C96-2B4E-B28C-680304C0AEB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3175"/>
            <a:ext cx="3606800" cy="7556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DE647B86-78DE-0748-9ABB-AB78255DE6D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692" y="3175"/>
            <a:ext cx="3606800" cy="755650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5377324" y="2453127"/>
            <a:ext cx="646430" cy="4375500"/>
          </a:xfrm>
          <a:custGeom>
            <a:avLst/>
            <a:gdLst/>
            <a:ahLst/>
            <a:cxnLst/>
            <a:rect l="l" t="t" r="r" b="b"/>
            <a:pathLst>
              <a:path w="646429" h="4260215">
                <a:moveTo>
                  <a:pt x="323075" y="0"/>
                </a:moveTo>
                <a:lnTo>
                  <a:pt x="275335" y="3502"/>
                </a:lnTo>
                <a:lnTo>
                  <a:pt x="229769" y="13678"/>
                </a:lnTo>
                <a:lnTo>
                  <a:pt x="186878" y="30026"/>
                </a:lnTo>
                <a:lnTo>
                  <a:pt x="147160" y="52048"/>
                </a:lnTo>
                <a:lnTo>
                  <a:pt x="111117" y="79243"/>
                </a:lnTo>
                <a:lnTo>
                  <a:pt x="79247" y="111111"/>
                </a:lnTo>
                <a:lnTo>
                  <a:pt x="52051" y="147155"/>
                </a:lnTo>
                <a:lnTo>
                  <a:pt x="30028" y="186872"/>
                </a:lnTo>
                <a:lnTo>
                  <a:pt x="13679" y="229764"/>
                </a:lnTo>
                <a:lnTo>
                  <a:pt x="3503" y="275332"/>
                </a:lnTo>
                <a:lnTo>
                  <a:pt x="0" y="323075"/>
                </a:lnTo>
                <a:lnTo>
                  <a:pt x="0" y="3936923"/>
                </a:lnTo>
                <a:lnTo>
                  <a:pt x="3503" y="3984663"/>
                </a:lnTo>
                <a:lnTo>
                  <a:pt x="13679" y="4030229"/>
                </a:lnTo>
                <a:lnTo>
                  <a:pt x="30028" y="4073121"/>
                </a:lnTo>
                <a:lnTo>
                  <a:pt x="52051" y="4112838"/>
                </a:lnTo>
                <a:lnTo>
                  <a:pt x="79247" y="4148881"/>
                </a:lnTo>
                <a:lnTo>
                  <a:pt x="111117" y="4180751"/>
                </a:lnTo>
                <a:lnTo>
                  <a:pt x="147160" y="4207947"/>
                </a:lnTo>
                <a:lnTo>
                  <a:pt x="186878" y="4229970"/>
                </a:lnTo>
                <a:lnTo>
                  <a:pt x="229769" y="4246319"/>
                </a:lnTo>
                <a:lnTo>
                  <a:pt x="275335" y="4256495"/>
                </a:lnTo>
                <a:lnTo>
                  <a:pt x="323075" y="4259999"/>
                </a:lnTo>
                <a:lnTo>
                  <a:pt x="370815" y="4256495"/>
                </a:lnTo>
                <a:lnTo>
                  <a:pt x="416381" y="4246319"/>
                </a:lnTo>
                <a:lnTo>
                  <a:pt x="459272" y="4229970"/>
                </a:lnTo>
                <a:lnTo>
                  <a:pt x="498989" y="4207947"/>
                </a:lnTo>
                <a:lnTo>
                  <a:pt x="535033" y="4180751"/>
                </a:lnTo>
                <a:lnTo>
                  <a:pt x="566903" y="4148881"/>
                </a:lnTo>
                <a:lnTo>
                  <a:pt x="594099" y="4112838"/>
                </a:lnTo>
                <a:lnTo>
                  <a:pt x="616121" y="4073121"/>
                </a:lnTo>
                <a:lnTo>
                  <a:pt x="632471" y="4030229"/>
                </a:lnTo>
                <a:lnTo>
                  <a:pt x="642647" y="3984663"/>
                </a:lnTo>
                <a:lnTo>
                  <a:pt x="646150" y="3936923"/>
                </a:lnTo>
                <a:lnTo>
                  <a:pt x="646150" y="323075"/>
                </a:lnTo>
                <a:lnTo>
                  <a:pt x="642647" y="275332"/>
                </a:lnTo>
                <a:lnTo>
                  <a:pt x="632471" y="229764"/>
                </a:lnTo>
                <a:lnTo>
                  <a:pt x="616121" y="186872"/>
                </a:lnTo>
                <a:lnTo>
                  <a:pt x="594099" y="147155"/>
                </a:lnTo>
                <a:lnTo>
                  <a:pt x="566903" y="111111"/>
                </a:lnTo>
                <a:lnTo>
                  <a:pt x="535033" y="79243"/>
                </a:lnTo>
                <a:lnTo>
                  <a:pt x="498989" y="52048"/>
                </a:lnTo>
                <a:lnTo>
                  <a:pt x="459272" y="30026"/>
                </a:lnTo>
                <a:lnTo>
                  <a:pt x="416381" y="13678"/>
                </a:lnTo>
                <a:lnTo>
                  <a:pt x="370815" y="3502"/>
                </a:lnTo>
                <a:lnTo>
                  <a:pt x="323075" y="0"/>
                </a:lnTo>
                <a:close/>
              </a:path>
            </a:pathLst>
          </a:custGeom>
          <a:solidFill>
            <a:srgbClr val="3A4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49796" y="4052294"/>
            <a:ext cx="646430" cy="2776220"/>
          </a:xfrm>
          <a:custGeom>
            <a:avLst/>
            <a:gdLst/>
            <a:ahLst/>
            <a:cxnLst/>
            <a:rect l="l" t="t" r="r" b="b"/>
            <a:pathLst>
              <a:path w="646429" h="2776220">
                <a:moveTo>
                  <a:pt x="323075" y="0"/>
                </a:moveTo>
                <a:lnTo>
                  <a:pt x="275335" y="3502"/>
                </a:lnTo>
                <a:lnTo>
                  <a:pt x="229769" y="13678"/>
                </a:lnTo>
                <a:lnTo>
                  <a:pt x="186878" y="30026"/>
                </a:lnTo>
                <a:lnTo>
                  <a:pt x="147160" y="52048"/>
                </a:lnTo>
                <a:lnTo>
                  <a:pt x="111117" y="79243"/>
                </a:lnTo>
                <a:lnTo>
                  <a:pt x="79247" y="111111"/>
                </a:lnTo>
                <a:lnTo>
                  <a:pt x="52051" y="147155"/>
                </a:lnTo>
                <a:lnTo>
                  <a:pt x="30028" y="186872"/>
                </a:lnTo>
                <a:lnTo>
                  <a:pt x="13679" y="229764"/>
                </a:lnTo>
                <a:lnTo>
                  <a:pt x="3503" y="275332"/>
                </a:lnTo>
                <a:lnTo>
                  <a:pt x="0" y="323075"/>
                </a:lnTo>
                <a:lnTo>
                  <a:pt x="0" y="2453043"/>
                </a:lnTo>
                <a:lnTo>
                  <a:pt x="3503" y="2500782"/>
                </a:lnTo>
                <a:lnTo>
                  <a:pt x="13679" y="2546347"/>
                </a:lnTo>
                <a:lnTo>
                  <a:pt x="30028" y="2589238"/>
                </a:lnTo>
                <a:lnTo>
                  <a:pt x="52051" y="2628953"/>
                </a:lnTo>
                <a:lnTo>
                  <a:pt x="79247" y="2664995"/>
                </a:lnTo>
                <a:lnTo>
                  <a:pt x="111117" y="2696863"/>
                </a:lnTo>
                <a:lnTo>
                  <a:pt x="147160" y="2724058"/>
                </a:lnTo>
                <a:lnTo>
                  <a:pt x="186878" y="2746079"/>
                </a:lnTo>
                <a:lnTo>
                  <a:pt x="229769" y="2762427"/>
                </a:lnTo>
                <a:lnTo>
                  <a:pt x="275335" y="2772602"/>
                </a:lnTo>
                <a:lnTo>
                  <a:pt x="323075" y="2776105"/>
                </a:lnTo>
                <a:lnTo>
                  <a:pt x="370815" y="2772602"/>
                </a:lnTo>
                <a:lnTo>
                  <a:pt x="416381" y="2762427"/>
                </a:lnTo>
                <a:lnTo>
                  <a:pt x="459272" y="2746079"/>
                </a:lnTo>
                <a:lnTo>
                  <a:pt x="498989" y="2724058"/>
                </a:lnTo>
                <a:lnTo>
                  <a:pt x="535033" y="2696863"/>
                </a:lnTo>
                <a:lnTo>
                  <a:pt x="566903" y="2664995"/>
                </a:lnTo>
                <a:lnTo>
                  <a:pt x="594099" y="2628953"/>
                </a:lnTo>
                <a:lnTo>
                  <a:pt x="616121" y="2589238"/>
                </a:lnTo>
                <a:lnTo>
                  <a:pt x="632471" y="2546347"/>
                </a:lnTo>
                <a:lnTo>
                  <a:pt x="642647" y="2500782"/>
                </a:lnTo>
                <a:lnTo>
                  <a:pt x="646150" y="2453043"/>
                </a:lnTo>
                <a:lnTo>
                  <a:pt x="646150" y="323075"/>
                </a:lnTo>
                <a:lnTo>
                  <a:pt x="642647" y="275332"/>
                </a:lnTo>
                <a:lnTo>
                  <a:pt x="632471" y="229764"/>
                </a:lnTo>
                <a:lnTo>
                  <a:pt x="616121" y="186872"/>
                </a:lnTo>
                <a:lnTo>
                  <a:pt x="594099" y="147155"/>
                </a:lnTo>
                <a:lnTo>
                  <a:pt x="566903" y="111111"/>
                </a:lnTo>
                <a:lnTo>
                  <a:pt x="535033" y="79243"/>
                </a:lnTo>
                <a:lnTo>
                  <a:pt x="498989" y="52048"/>
                </a:lnTo>
                <a:lnTo>
                  <a:pt x="459272" y="30026"/>
                </a:lnTo>
                <a:lnTo>
                  <a:pt x="416381" y="13678"/>
                </a:lnTo>
                <a:lnTo>
                  <a:pt x="370815" y="3502"/>
                </a:lnTo>
                <a:lnTo>
                  <a:pt x="323075" y="0"/>
                </a:lnTo>
                <a:close/>
              </a:path>
            </a:pathLst>
          </a:custGeom>
          <a:solidFill>
            <a:srgbClr val="3A4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22267" y="5962323"/>
            <a:ext cx="646430" cy="866140"/>
          </a:xfrm>
          <a:custGeom>
            <a:avLst/>
            <a:gdLst/>
            <a:ahLst/>
            <a:cxnLst/>
            <a:rect l="l" t="t" r="r" b="b"/>
            <a:pathLst>
              <a:path w="646429" h="866140">
                <a:moveTo>
                  <a:pt x="323075" y="0"/>
                </a:moveTo>
                <a:lnTo>
                  <a:pt x="275335" y="3502"/>
                </a:lnTo>
                <a:lnTo>
                  <a:pt x="229769" y="13678"/>
                </a:lnTo>
                <a:lnTo>
                  <a:pt x="186878" y="30026"/>
                </a:lnTo>
                <a:lnTo>
                  <a:pt x="147160" y="52048"/>
                </a:lnTo>
                <a:lnTo>
                  <a:pt x="111117" y="79243"/>
                </a:lnTo>
                <a:lnTo>
                  <a:pt x="79247" y="111111"/>
                </a:lnTo>
                <a:lnTo>
                  <a:pt x="52051" y="147155"/>
                </a:lnTo>
                <a:lnTo>
                  <a:pt x="30028" y="186872"/>
                </a:lnTo>
                <a:lnTo>
                  <a:pt x="13679" y="229764"/>
                </a:lnTo>
                <a:lnTo>
                  <a:pt x="3503" y="275332"/>
                </a:lnTo>
                <a:lnTo>
                  <a:pt x="0" y="323075"/>
                </a:lnTo>
                <a:lnTo>
                  <a:pt x="0" y="543013"/>
                </a:lnTo>
                <a:lnTo>
                  <a:pt x="3503" y="590753"/>
                </a:lnTo>
                <a:lnTo>
                  <a:pt x="13679" y="636318"/>
                </a:lnTo>
                <a:lnTo>
                  <a:pt x="30028" y="679208"/>
                </a:lnTo>
                <a:lnTo>
                  <a:pt x="52051" y="718924"/>
                </a:lnTo>
                <a:lnTo>
                  <a:pt x="79247" y="754966"/>
                </a:lnTo>
                <a:lnTo>
                  <a:pt x="111117" y="786834"/>
                </a:lnTo>
                <a:lnTo>
                  <a:pt x="147160" y="814029"/>
                </a:lnTo>
                <a:lnTo>
                  <a:pt x="186878" y="836050"/>
                </a:lnTo>
                <a:lnTo>
                  <a:pt x="229769" y="852398"/>
                </a:lnTo>
                <a:lnTo>
                  <a:pt x="275335" y="862573"/>
                </a:lnTo>
                <a:lnTo>
                  <a:pt x="323075" y="866076"/>
                </a:lnTo>
                <a:lnTo>
                  <a:pt x="370815" y="862573"/>
                </a:lnTo>
                <a:lnTo>
                  <a:pt x="416381" y="852398"/>
                </a:lnTo>
                <a:lnTo>
                  <a:pt x="459272" y="836050"/>
                </a:lnTo>
                <a:lnTo>
                  <a:pt x="498989" y="814029"/>
                </a:lnTo>
                <a:lnTo>
                  <a:pt x="535033" y="786834"/>
                </a:lnTo>
                <a:lnTo>
                  <a:pt x="566903" y="754966"/>
                </a:lnTo>
                <a:lnTo>
                  <a:pt x="594099" y="718924"/>
                </a:lnTo>
                <a:lnTo>
                  <a:pt x="616121" y="679208"/>
                </a:lnTo>
                <a:lnTo>
                  <a:pt x="632471" y="636318"/>
                </a:lnTo>
                <a:lnTo>
                  <a:pt x="642647" y="590753"/>
                </a:lnTo>
                <a:lnTo>
                  <a:pt x="646150" y="543013"/>
                </a:lnTo>
                <a:lnTo>
                  <a:pt x="646150" y="323075"/>
                </a:lnTo>
                <a:lnTo>
                  <a:pt x="642647" y="275332"/>
                </a:lnTo>
                <a:lnTo>
                  <a:pt x="632471" y="229764"/>
                </a:lnTo>
                <a:lnTo>
                  <a:pt x="616121" y="186872"/>
                </a:lnTo>
                <a:lnTo>
                  <a:pt x="594099" y="147155"/>
                </a:lnTo>
                <a:lnTo>
                  <a:pt x="566903" y="111111"/>
                </a:lnTo>
                <a:lnTo>
                  <a:pt x="535033" y="79243"/>
                </a:lnTo>
                <a:lnTo>
                  <a:pt x="498989" y="52048"/>
                </a:lnTo>
                <a:lnTo>
                  <a:pt x="459272" y="30026"/>
                </a:lnTo>
                <a:lnTo>
                  <a:pt x="416381" y="13678"/>
                </a:lnTo>
                <a:lnTo>
                  <a:pt x="370815" y="3502"/>
                </a:lnTo>
                <a:lnTo>
                  <a:pt x="323075" y="0"/>
                </a:lnTo>
                <a:close/>
              </a:path>
            </a:pathLst>
          </a:custGeom>
          <a:solidFill>
            <a:srgbClr val="3A4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57273" y="2606871"/>
            <a:ext cx="2720340" cy="532130"/>
          </a:xfrm>
          <a:custGeom>
            <a:avLst/>
            <a:gdLst/>
            <a:ahLst/>
            <a:cxnLst/>
            <a:rect l="l" t="t" r="r" b="b"/>
            <a:pathLst>
              <a:path w="2720340" h="532130">
                <a:moveTo>
                  <a:pt x="0" y="0"/>
                </a:moveTo>
                <a:lnTo>
                  <a:pt x="1427772" y="0"/>
                </a:lnTo>
                <a:lnTo>
                  <a:pt x="1427772" y="531507"/>
                </a:lnTo>
                <a:lnTo>
                  <a:pt x="2720060" y="531507"/>
                </a:lnTo>
              </a:path>
            </a:pathLst>
          </a:custGeom>
          <a:ln w="12471">
            <a:solidFill>
              <a:srgbClr val="5A70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94748" y="3654631"/>
            <a:ext cx="1855470" cy="729615"/>
          </a:xfrm>
          <a:custGeom>
            <a:avLst/>
            <a:gdLst/>
            <a:ahLst/>
            <a:cxnLst/>
            <a:rect l="l" t="t" r="r" b="b"/>
            <a:pathLst>
              <a:path w="1855470" h="729614">
                <a:moveTo>
                  <a:pt x="1855050" y="729513"/>
                </a:moveTo>
                <a:lnTo>
                  <a:pt x="1021321" y="729513"/>
                </a:lnTo>
                <a:lnTo>
                  <a:pt x="1021321" y="0"/>
                </a:lnTo>
                <a:lnTo>
                  <a:pt x="0" y="0"/>
                </a:lnTo>
              </a:path>
            </a:pathLst>
          </a:custGeom>
          <a:ln w="12471">
            <a:solidFill>
              <a:srgbClr val="5A70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09382" y="5754970"/>
            <a:ext cx="813435" cy="584200"/>
          </a:xfrm>
          <a:custGeom>
            <a:avLst/>
            <a:gdLst/>
            <a:ahLst/>
            <a:cxnLst/>
            <a:rect l="l" t="t" r="r" b="b"/>
            <a:pathLst>
              <a:path w="813435" h="584200">
                <a:moveTo>
                  <a:pt x="812888" y="583615"/>
                </a:moveTo>
                <a:lnTo>
                  <a:pt x="468972" y="583615"/>
                </a:lnTo>
                <a:lnTo>
                  <a:pt x="468972" y="0"/>
                </a:lnTo>
                <a:lnTo>
                  <a:pt x="0" y="0"/>
                </a:lnTo>
              </a:path>
            </a:pathLst>
          </a:custGeom>
          <a:ln w="12471">
            <a:solidFill>
              <a:srgbClr val="5A70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738005"/>
            <a:ext cx="2284225" cy="728556"/>
          </a:xfrm>
          <a:custGeom>
            <a:avLst/>
            <a:gdLst>
              <a:gd name="connsiteX0" fmla="*/ 1915714 w 2275759"/>
              <a:gd name="connsiteY0" fmla="*/ 16933 h 737022"/>
              <a:gd name="connsiteX1" fmla="*/ 0 w 2275759"/>
              <a:gd name="connsiteY1" fmla="*/ 0 h 737022"/>
              <a:gd name="connsiteX2" fmla="*/ 414867 w 2275759"/>
              <a:gd name="connsiteY2" fmla="*/ 737022 h 737022"/>
              <a:gd name="connsiteX3" fmla="*/ 1915714 w 2275759"/>
              <a:gd name="connsiteY3" fmla="*/ 737022 h 737022"/>
              <a:gd name="connsiteX4" fmla="*/ 1964572 w 2275759"/>
              <a:gd name="connsiteY4" fmla="*/ 733736 h 737022"/>
              <a:gd name="connsiteX5" fmla="*/ 2011432 w 2275759"/>
              <a:gd name="connsiteY5" fmla="*/ 724161 h 737022"/>
              <a:gd name="connsiteX6" fmla="*/ 2055864 w 2275759"/>
              <a:gd name="connsiteY6" fmla="*/ 708728 h 737022"/>
              <a:gd name="connsiteX7" fmla="*/ 2097440 w 2275759"/>
              <a:gd name="connsiteY7" fmla="*/ 687865 h 737022"/>
              <a:gd name="connsiteX8" fmla="*/ 2135731 w 2275759"/>
              <a:gd name="connsiteY8" fmla="*/ 662002 h 737022"/>
              <a:gd name="connsiteX9" fmla="*/ 2170308 w 2275759"/>
              <a:gd name="connsiteY9" fmla="*/ 631566 h 737022"/>
              <a:gd name="connsiteX10" fmla="*/ 2200742 w 2275759"/>
              <a:gd name="connsiteY10" fmla="*/ 596989 h 737022"/>
              <a:gd name="connsiteX11" fmla="*/ 2226605 w 2275759"/>
              <a:gd name="connsiteY11" fmla="*/ 558698 h 737022"/>
              <a:gd name="connsiteX12" fmla="*/ 2247467 w 2275759"/>
              <a:gd name="connsiteY12" fmla="*/ 517122 h 737022"/>
              <a:gd name="connsiteX13" fmla="*/ 2262899 w 2275759"/>
              <a:gd name="connsiteY13" fmla="*/ 472691 h 737022"/>
              <a:gd name="connsiteX14" fmla="*/ 2272473 w 2275759"/>
              <a:gd name="connsiteY14" fmla="*/ 425833 h 737022"/>
              <a:gd name="connsiteX15" fmla="*/ 2275759 w 2275759"/>
              <a:gd name="connsiteY15" fmla="*/ 376977 h 737022"/>
              <a:gd name="connsiteX16" fmla="*/ 2272473 w 2275759"/>
              <a:gd name="connsiteY16" fmla="*/ 328122 h 737022"/>
              <a:gd name="connsiteX17" fmla="*/ 2262899 w 2275759"/>
              <a:gd name="connsiteY17" fmla="*/ 281264 h 737022"/>
              <a:gd name="connsiteX18" fmla="*/ 2247467 w 2275759"/>
              <a:gd name="connsiteY18" fmla="*/ 236833 h 737022"/>
              <a:gd name="connsiteX19" fmla="*/ 2226605 w 2275759"/>
              <a:gd name="connsiteY19" fmla="*/ 195257 h 737022"/>
              <a:gd name="connsiteX20" fmla="*/ 2200742 w 2275759"/>
              <a:gd name="connsiteY20" fmla="*/ 156966 h 737022"/>
              <a:gd name="connsiteX21" fmla="*/ 2170308 w 2275759"/>
              <a:gd name="connsiteY21" fmla="*/ 122389 h 737022"/>
              <a:gd name="connsiteX22" fmla="*/ 2135731 w 2275759"/>
              <a:gd name="connsiteY22" fmla="*/ 91953 h 737022"/>
              <a:gd name="connsiteX23" fmla="*/ 2097440 w 2275759"/>
              <a:gd name="connsiteY23" fmla="*/ 66090 h 737022"/>
              <a:gd name="connsiteX24" fmla="*/ 2055864 w 2275759"/>
              <a:gd name="connsiteY24" fmla="*/ 45227 h 737022"/>
              <a:gd name="connsiteX25" fmla="*/ 2011432 w 2275759"/>
              <a:gd name="connsiteY25" fmla="*/ 29794 h 737022"/>
              <a:gd name="connsiteX26" fmla="*/ 1964572 w 2275759"/>
              <a:gd name="connsiteY26" fmla="*/ 20219 h 737022"/>
              <a:gd name="connsiteX27" fmla="*/ 1915714 w 2275759"/>
              <a:gd name="connsiteY27" fmla="*/ 16933 h 737022"/>
              <a:gd name="connsiteX0" fmla="*/ 1932647 w 2292692"/>
              <a:gd name="connsiteY0" fmla="*/ 16933 h 745489"/>
              <a:gd name="connsiteX1" fmla="*/ 16933 w 2292692"/>
              <a:gd name="connsiteY1" fmla="*/ 0 h 745489"/>
              <a:gd name="connsiteX2" fmla="*/ 0 w 2292692"/>
              <a:gd name="connsiteY2" fmla="*/ 745489 h 745489"/>
              <a:gd name="connsiteX3" fmla="*/ 1932647 w 2292692"/>
              <a:gd name="connsiteY3" fmla="*/ 737022 h 745489"/>
              <a:gd name="connsiteX4" fmla="*/ 1981505 w 2292692"/>
              <a:gd name="connsiteY4" fmla="*/ 733736 h 745489"/>
              <a:gd name="connsiteX5" fmla="*/ 2028365 w 2292692"/>
              <a:gd name="connsiteY5" fmla="*/ 724161 h 745489"/>
              <a:gd name="connsiteX6" fmla="*/ 2072797 w 2292692"/>
              <a:gd name="connsiteY6" fmla="*/ 708728 h 745489"/>
              <a:gd name="connsiteX7" fmla="*/ 2114373 w 2292692"/>
              <a:gd name="connsiteY7" fmla="*/ 687865 h 745489"/>
              <a:gd name="connsiteX8" fmla="*/ 2152664 w 2292692"/>
              <a:gd name="connsiteY8" fmla="*/ 662002 h 745489"/>
              <a:gd name="connsiteX9" fmla="*/ 2187241 w 2292692"/>
              <a:gd name="connsiteY9" fmla="*/ 631566 h 745489"/>
              <a:gd name="connsiteX10" fmla="*/ 2217675 w 2292692"/>
              <a:gd name="connsiteY10" fmla="*/ 596989 h 745489"/>
              <a:gd name="connsiteX11" fmla="*/ 2243538 w 2292692"/>
              <a:gd name="connsiteY11" fmla="*/ 558698 h 745489"/>
              <a:gd name="connsiteX12" fmla="*/ 2264400 w 2292692"/>
              <a:gd name="connsiteY12" fmla="*/ 517122 h 745489"/>
              <a:gd name="connsiteX13" fmla="*/ 2279832 w 2292692"/>
              <a:gd name="connsiteY13" fmla="*/ 472691 h 745489"/>
              <a:gd name="connsiteX14" fmla="*/ 2289406 w 2292692"/>
              <a:gd name="connsiteY14" fmla="*/ 425833 h 745489"/>
              <a:gd name="connsiteX15" fmla="*/ 2292692 w 2292692"/>
              <a:gd name="connsiteY15" fmla="*/ 376977 h 745489"/>
              <a:gd name="connsiteX16" fmla="*/ 2289406 w 2292692"/>
              <a:gd name="connsiteY16" fmla="*/ 328122 h 745489"/>
              <a:gd name="connsiteX17" fmla="*/ 2279832 w 2292692"/>
              <a:gd name="connsiteY17" fmla="*/ 281264 h 745489"/>
              <a:gd name="connsiteX18" fmla="*/ 2264400 w 2292692"/>
              <a:gd name="connsiteY18" fmla="*/ 236833 h 745489"/>
              <a:gd name="connsiteX19" fmla="*/ 2243538 w 2292692"/>
              <a:gd name="connsiteY19" fmla="*/ 195257 h 745489"/>
              <a:gd name="connsiteX20" fmla="*/ 2217675 w 2292692"/>
              <a:gd name="connsiteY20" fmla="*/ 156966 h 745489"/>
              <a:gd name="connsiteX21" fmla="*/ 2187241 w 2292692"/>
              <a:gd name="connsiteY21" fmla="*/ 122389 h 745489"/>
              <a:gd name="connsiteX22" fmla="*/ 2152664 w 2292692"/>
              <a:gd name="connsiteY22" fmla="*/ 91953 h 745489"/>
              <a:gd name="connsiteX23" fmla="*/ 2114373 w 2292692"/>
              <a:gd name="connsiteY23" fmla="*/ 66090 h 745489"/>
              <a:gd name="connsiteX24" fmla="*/ 2072797 w 2292692"/>
              <a:gd name="connsiteY24" fmla="*/ 45227 h 745489"/>
              <a:gd name="connsiteX25" fmla="*/ 2028365 w 2292692"/>
              <a:gd name="connsiteY25" fmla="*/ 29794 h 745489"/>
              <a:gd name="connsiteX26" fmla="*/ 1981505 w 2292692"/>
              <a:gd name="connsiteY26" fmla="*/ 20219 h 745489"/>
              <a:gd name="connsiteX27" fmla="*/ 1932647 w 2292692"/>
              <a:gd name="connsiteY27" fmla="*/ 16933 h 745489"/>
              <a:gd name="connsiteX0" fmla="*/ 1924180 w 2284225"/>
              <a:gd name="connsiteY0" fmla="*/ 16933 h 745489"/>
              <a:gd name="connsiteX1" fmla="*/ 8466 w 2284225"/>
              <a:gd name="connsiteY1" fmla="*/ 0 h 745489"/>
              <a:gd name="connsiteX2" fmla="*/ 0 w 2284225"/>
              <a:gd name="connsiteY2" fmla="*/ 745489 h 745489"/>
              <a:gd name="connsiteX3" fmla="*/ 1924180 w 2284225"/>
              <a:gd name="connsiteY3" fmla="*/ 737022 h 745489"/>
              <a:gd name="connsiteX4" fmla="*/ 1973038 w 2284225"/>
              <a:gd name="connsiteY4" fmla="*/ 733736 h 745489"/>
              <a:gd name="connsiteX5" fmla="*/ 2019898 w 2284225"/>
              <a:gd name="connsiteY5" fmla="*/ 724161 h 745489"/>
              <a:gd name="connsiteX6" fmla="*/ 2064330 w 2284225"/>
              <a:gd name="connsiteY6" fmla="*/ 708728 h 745489"/>
              <a:gd name="connsiteX7" fmla="*/ 2105906 w 2284225"/>
              <a:gd name="connsiteY7" fmla="*/ 687865 h 745489"/>
              <a:gd name="connsiteX8" fmla="*/ 2144197 w 2284225"/>
              <a:gd name="connsiteY8" fmla="*/ 662002 h 745489"/>
              <a:gd name="connsiteX9" fmla="*/ 2178774 w 2284225"/>
              <a:gd name="connsiteY9" fmla="*/ 631566 h 745489"/>
              <a:gd name="connsiteX10" fmla="*/ 2209208 w 2284225"/>
              <a:gd name="connsiteY10" fmla="*/ 596989 h 745489"/>
              <a:gd name="connsiteX11" fmla="*/ 2235071 w 2284225"/>
              <a:gd name="connsiteY11" fmla="*/ 558698 h 745489"/>
              <a:gd name="connsiteX12" fmla="*/ 2255933 w 2284225"/>
              <a:gd name="connsiteY12" fmla="*/ 517122 h 745489"/>
              <a:gd name="connsiteX13" fmla="*/ 2271365 w 2284225"/>
              <a:gd name="connsiteY13" fmla="*/ 472691 h 745489"/>
              <a:gd name="connsiteX14" fmla="*/ 2280939 w 2284225"/>
              <a:gd name="connsiteY14" fmla="*/ 425833 h 745489"/>
              <a:gd name="connsiteX15" fmla="*/ 2284225 w 2284225"/>
              <a:gd name="connsiteY15" fmla="*/ 376977 h 745489"/>
              <a:gd name="connsiteX16" fmla="*/ 2280939 w 2284225"/>
              <a:gd name="connsiteY16" fmla="*/ 328122 h 745489"/>
              <a:gd name="connsiteX17" fmla="*/ 2271365 w 2284225"/>
              <a:gd name="connsiteY17" fmla="*/ 281264 h 745489"/>
              <a:gd name="connsiteX18" fmla="*/ 2255933 w 2284225"/>
              <a:gd name="connsiteY18" fmla="*/ 236833 h 745489"/>
              <a:gd name="connsiteX19" fmla="*/ 2235071 w 2284225"/>
              <a:gd name="connsiteY19" fmla="*/ 195257 h 745489"/>
              <a:gd name="connsiteX20" fmla="*/ 2209208 w 2284225"/>
              <a:gd name="connsiteY20" fmla="*/ 156966 h 745489"/>
              <a:gd name="connsiteX21" fmla="*/ 2178774 w 2284225"/>
              <a:gd name="connsiteY21" fmla="*/ 122389 h 745489"/>
              <a:gd name="connsiteX22" fmla="*/ 2144197 w 2284225"/>
              <a:gd name="connsiteY22" fmla="*/ 91953 h 745489"/>
              <a:gd name="connsiteX23" fmla="*/ 2105906 w 2284225"/>
              <a:gd name="connsiteY23" fmla="*/ 66090 h 745489"/>
              <a:gd name="connsiteX24" fmla="*/ 2064330 w 2284225"/>
              <a:gd name="connsiteY24" fmla="*/ 45227 h 745489"/>
              <a:gd name="connsiteX25" fmla="*/ 2019898 w 2284225"/>
              <a:gd name="connsiteY25" fmla="*/ 29794 h 745489"/>
              <a:gd name="connsiteX26" fmla="*/ 1973038 w 2284225"/>
              <a:gd name="connsiteY26" fmla="*/ 20219 h 745489"/>
              <a:gd name="connsiteX27" fmla="*/ 1924180 w 2284225"/>
              <a:gd name="connsiteY27" fmla="*/ 16933 h 745489"/>
              <a:gd name="connsiteX0" fmla="*/ 1941114 w 2301159"/>
              <a:gd name="connsiteY0" fmla="*/ 25399 h 753955"/>
              <a:gd name="connsiteX1" fmla="*/ 0 w 2301159"/>
              <a:gd name="connsiteY1" fmla="*/ 0 h 753955"/>
              <a:gd name="connsiteX2" fmla="*/ 16934 w 2301159"/>
              <a:gd name="connsiteY2" fmla="*/ 753955 h 753955"/>
              <a:gd name="connsiteX3" fmla="*/ 1941114 w 2301159"/>
              <a:gd name="connsiteY3" fmla="*/ 745488 h 753955"/>
              <a:gd name="connsiteX4" fmla="*/ 1989972 w 2301159"/>
              <a:gd name="connsiteY4" fmla="*/ 742202 h 753955"/>
              <a:gd name="connsiteX5" fmla="*/ 2036832 w 2301159"/>
              <a:gd name="connsiteY5" fmla="*/ 732627 h 753955"/>
              <a:gd name="connsiteX6" fmla="*/ 2081264 w 2301159"/>
              <a:gd name="connsiteY6" fmla="*/ 717194 h 753955"/>
              <a:gd name="connsiteX7" fmla="*/ 2122840 w 2301159"/>
              <a:gd name="connsiteY7" fmla="*/ 696331 h 753955"/>
              <a:gd name="connsiteX8" fmla="*/ 2161131 w 2301159"/>
              <a:gd name="connsiteY8" fmla="*/ 670468 h 753955"/>
              <a:gd name="connsiteX9" fmla="*/ 2195708 w 2301159"/>
              <a:gd name="connsiteY9" fmla="*/ 640032 h 753955"/>
              <a:gd name="connsiteX10" fmla="*/ 2226142 w 2301159"/>
              <a:gd name="connsiteY10" fmla="*/ 605455 h 753955"/>
              <a:gd name="connsiteX11" fmla="*/ 2252005 w 2301159"/>
              <a:gd name="connsiteY11" fmla="*/ 567164 h 753955"/>
              <a:gd name="connsiteX12" fmla="*/ 2272867 w 2301159"/>
              <a:gd name="connsiteY12" fmla="*/ 525588 h 753955"/>
              <a:gd name="connsiteX13" fmla="*/ 2288299 w 2301159"/>
              <a:gd name="connsiteY13" fmla="*/ 481157 h 753955"/>
              <a:gd name="connsiteX14" fmla="*/ 2297873 w 2301159"/>
              <a:gd name="connsiteY14" fmla="*/ 434299 h 753955"/>
              <a:gd name="connsiteX15" fmla="*/ 2301159 w 2301159"/>
              <a:gd name="connsiteY15" fmla="*/ 385443 h 753955"/>
              <a:gd name="connsiteX16" fmla="*/ 2297873 w 2301159"/>
              <a:gd name="connsiteY16" fmla="*/ 336588 h 753955"/>
              <a:gd name="connsiteX17" fmla="*/ 2288299 w 2301159"/>
              <a:gd name="connsiteY17" fmla="*/ 289730 h 753955"/>
              <a:gd name="connsiteX18" fmla="*/ 2272867 w 2301159"/>
              <a:gd name="connsiteY18" fmla="*/ 245299 h 753955"/>
              <a:gd name="connsiteX19" fmla="*/ 2252005 w 2301159"/>
              <a:gd name="connsiteY19" fmla="*/ 203723 h 753955"/>
              <a:gd name="connsiteX20" fmla="*/ 2226142 w 2301159"/>
              <a:gd name="connsiteY20" fmla="*/ 165432 h 753955"/>
              <a:gd name="connsiteX21" fmla="*/ 2195708 w 2301159"/>
              <a:gd name="connsiteY21" fmla="*/ 130855 h 753955"/>
              <a:gd name="connsiteX22" fmla="*/ 2161131 w 2301159"/>
              <a:gd name="connsiteY22" fmla="*/ 100419 h 753955"/>
              <a:gd name="connsiteX23" fmla="*/ 2122840 w 2301159"/>
              <a:gd name="connsiteY23" fmla="*/ 74556 h 753955"/>
              <a:gd name="connsiteX24" fmla="*/ 2081264 w 2301159"/>
              <a:gd name="connsiteY24" fmla="*/ 53693 h 753955"/>
              <a:gd name="connsiteX25" fmla="*/ 2036832 w 2301159"/>
              <a:gd name="connsiteY25" fmla="*/ 38260 h 753955"/>
              <a:gd name="connsiteX26" fmla="*/ 1989972 w 2301159"/>
              <a:gd name="connsiteY26" fmla="*/ 28685 h 753955"/>
              <a:gd name="connsiteX27" fmla="*/ 1941114 w 2301159"/>
              <a:gd name="connsiteY27" fmla="*/ 25399 h 753955"/>
              <a:gd name="connsiteX0" fmla="*/ 1930954 w 2290999"/>
              <a:gd name="connsiteY0" fmla="*/ 5079 h 733635"/>
              <a:gd name="connsiteX1" fmla="*/ 0 w 2290999"/>
              <a:gd name="connsiteY1" fmla="*/ 0 h 733635"/>
              <a:gd name="connsiteX2" fmla="*/ 6774 w 2290999"/>
              <a:gd name="connsiteY2" fmla="*/ 733635 h 733635"/>
              <a:gd name="connsiteX3" fmla="*/ 1930954 w 2290999"/>
              <a:gd name="connsiteY3" fmla="*/ 725168 h 733635"/>
              <a:gd name="connsiteX4" fmla="*/ 1979812 w 2290999"/>
              <a:gd name="connsiteY4" fmla="*/ 721882 h 733635"/>
              <a:gd name="connsiteX5" fmla="*/ 2026672 w 2290999"/>
              <a:gd name="connsiteY5" fmla="*/ 712307 h 733635"/>
              <a:gd name="connsiteX6" fmla="*/ 2071104 w 2290999"/>
              <a:gd name="connsiteY6" fmla="*/ 696874 h 733635"/>
              <a:gd name="connsiteX7" fmla="*/ 2112680 w 2290999"/>
              <a:gd name="connsiteY7" fmla="*/ 676011 h 733635"/>
              <a:gd name="connsiteX8" fmla="*/ 2150971 w 2290999"/>
              <a:gd name="connsiteY8" fmla="*/ 650148 h 733635"/>
              <a:gd name="connsiteX9" fmla="*/ 2185548 w 2290999"/>
              <a:gd name="connsiteY9" fmla="*/ 619712 h 733635"/>
              <a:gd name="connsiteX10" fmla="*/ 2215982 w 2290999"/>
              <a:gd name="connsiteY10" fmla="*/ 585135 h 733635"/>
              <a:gd name="connsiteX11" fmla="*/ 2241845 w 2290999"/>
              <a:gd name="connsiteY11" fmla="*/ 546844 h 733635"/>
              <a:gd name="connsiteX12" fmla="*/ 2262707 w 2290999"/>
              <a:gd name="connsiteY12" fmla="*/ 505268 h 733635"/>
              <a:gd name="connsiteX13" fmla="*/ 2278139 w 2290999"/>
              <a:gd name="connsiteY13" fmla="*/ 460837 h 733635"/>
              <a:gd name="connsiteX14" fmla="*/ 2287713 w 2290999"/>
              <a:gd name="connsiteY14" fmla="*/ 413979 h 733635"/>
              <a:gd name="connsiteX15" fmla="*/ 2290999 w 2290999"/>
              <a:gd name="connsiteY15" fmla="*/ 365123 h 733635"/>
              <a:gd name="connsiteX16" fmla="*/ 2287713 w 2290999"/>
              <a:gd name="connsiteY16" fmla="*/ 316268 h 733635"/>
              <a:gd name="connsiteX17" fmla="*/ 2278139 w 2290999"/>
              <a:gd name="connsiteY17" fmla="*/ 269410 h 733635"/>
              <a:gd name="connsiteX18" fmla="*/ 2262707 w 2290999"/>
              <a:gd name="connsiteY18" fmla="*/ 224979 h 733635"/>
              <a:gd name="connsiteX19" fmla="*/ 2241845 w 2290999"/>
              <a:gd name="connsiteY19" fmla="*/ 183403 h 733635"/>
              <a:gd name="connsiteX20" fmla="*/ 2215982 w 2290999"/>
              <a:gd name="connsiteY20" fmla="*/ 145112 h 733635"/>
              <a:gd name="connsiteX21" fmla="*/ 2185548 w 2290999"/>
              <a:gd name="connsiteY21" fmla="*/ 110535 h 733635"/>
              <a:gd name="connsiteX22" fmla="*/ 2150971 w 2290999"/>
              <a:gd name="connsiteY22" fmla="*/ 80099 h 733635"/>
              <a:gd name="connsiteX23" fmla="*/ 2112680 w 2290999"/>
              <a:gd name="connsiteY23" fmla="*/ 54236 h 733635"/>
              <a:gd name="connsiteX24" fmla="*/ 2071104 w 2290999"/>
              <a:gd name="connsiteY24" fmla="*/ 33373 h 733635"/>
              <a:gd name="connsiteX25" fmla="*/ 2026672 w 2290999"/>
              <a:gd name="connsiteY25" fmla="*/ 17940 h 733635"/>
              <a:gd name="connsiteX26" fmla="*/ 1979812 w 2290999"/>
              <a:gd name="connsiteY26" fmla="*/ 8365 h 733635"/>
              <a:gd name="connsiteX27" fmla="*/ 1930954 w 2290999"/>
              <a:gd name="connsiteY27" fmla="*/ 5079 h 733635"/>
              <a:gd name="connsiteX0" fmla="*/ 1930954 w 2290999"/>
              <a:gd name="connsiteY0" fmla="*/ 0 h 728556"/>
              <a:gd name="connsiteX1" fmla="*/ 0 w 2290999"/>
              <a:gd name="connsiteY1" fmla="*/ 10161 h 728556"/>
              <a:gd name="connsiteX2" fmla="*/ 6774 w 2290999"/>
              <a:gd name="connsiteY2" fmla="*/ 728556 h 728556"/>
              <a:gd name="connsiteX3" fmla="*/ 1930954 w 2290999"/>
              <a:gd name="connsiteY3" fmla="*/ 720089 h 728556"/>
              <a:gd name="connsiteX4" fmla="*/ 1979812 w 2290999"/>
              <a:gd name="connsiteY4" fmla="*/ 716803 h 728556"/>
              <a:gd name="connsiteX5" fmla="*/ 2026672 w 2290999"/>
              <a:gd name="connsiteY5" fmla="*/ 707228 h 728556"/>
              <a:gd name="connsiteX6" fmla="*/ 2071104 w 2290999"/>
              <a:gd name="connsiteY6" fmla="*/ 691795 h 728556"/>
              <a:gd name="connsiteX7" fmla="*/ 2112680 w 2290999"/>
              <a:gd name="connsiteY7" fmla="*/ 670932 h 728556"/>
              <a:gd name="connsiteX8" fmla="*/ 2150971 w 2290999"/>
              <a:gd name="connsiteY8" fmla="*/ 645069 h 728556"/>
              <a:gd name="connsiteX9" fmla="*/ 2185548 w 2290999"/>
              <a:gd name="connsiteY9" fmla="*/ 614633 h 728556"/>
              <a:gd name="connsiteX10" fmla="*/ 2215982 w 2290999"/>
              <a:gd name="connsiteY10" fmla="*/ 580056 h 728556"/>
              <a:gd name="connsiteX11" fmla="*/ 2241845 w 2290999"/>
              <a:gd name="connsiteY11" fmla="*/ 541765 h 728556"/>
              <a:gd name="connsiteX12" fmla="*/ 2262707 w 2290999"/>
              <a:gd name="connsiteY12" fmla="*/ 500189 h 728556"/>
              <a:gd name="connsiteX13" fmla="*/ 2278139 w 2290999"/>
              <a:gd name="connsiteY13" fmla="*/ 455758 h 728556"/>
              <a:gd name="connsiteX14" fmla="*/ 2287713 w 2290999"/>
              <a:gd name="connsiteY14" fmla="*/ 408900 h 728556"/>
              <a:gd name="connsiteX15" fmla="*/ 2290999 w 2290999"/>
              <a:gd name="connsiteY15" fmla="*/ 360044 h 728556"/>
              <a:gd name="connsiteX16" fmla="*/ 2287713 w 2290999"/>
              <a:gd name="connsiteY16" fmla="*/ 311189 h 728556"/>
              <a:gd name="connsiteX17" fmla="*/ 2278139 w 2290999"/>
              <a:gd name="connsiteY17" fmla="*/ 264331 h 728556"/>
              <a:gd name="connsiteX18" fmla="*/ 2262707 w 2290999"/>
              <a:gd name="connsiteY18" fmla="*/ 219900 h 728556"/>
              <a:gd name="connsiteX19" fmla="*/ 2241845 w 2290999"/>
              <a:gd name="connsiteY19" fmla="*/ 178324 h 728556"/>
              <a:gd name="connsiteX20" fmla="*/ 2215982 w 2290999"/>
              <a:gd name="connsiteY20" fmla="*/ 140033 h 728556"/>
              <a:gd name="connsiteX21" fmla="*/ 2185548 w 2290999"/>
              <a:gd name="connsiteY21" fmla="*/ 105456 h 728556"/>
              <a:gd name="connsiteX22" fmla="*/ 2150971 w 2290999"/>
              <a:gd name="connsiteY22" fmla="*/ 75020 h 728556"/>
              <a:gd name="connsiteX23" fmla="*/ 2112680 w 2290999"/>
              <a:gd name="connsiteY23" fmla="*/ 49157 h 728556"/>
              <a:gd name="connsiteX24" fmla="*/ 2071104 w 2290999"/>
              <a:gd name="connsiteY24" fmla="*/ 28294 h 728556"/>
              <a:gd name="connsiteX25" fmla="*/ 2026672 w 2290999"/>
              <a:gd name="connsiteY25" fmla="*/ 12861 h 728556"/>
              <a:gd name="connsiteX26" fmla="*/ 1979812 w 2290999"/>
              <a:gd name="connsiteY26" fmla="*/ 3286 h 728556"/>
              <a:gd name="connsiteX27" fmla="*/ 1930954 w 2290999"/>
              <a:gd name="connsiteY27" fmla="*/ 0 h 728556"/>
              <a:gd name="connsiteX0" fmla="*/ 1924180 w 2284225"/>
              <a:gd name="connsiteY0" fmla="*/ 0 h 728556"/>
              <a:gd name="connsiteX1" fmla="*/ 8466 w 2284225"/>
              <a:gd name="connsiteY1" fmla="*/ 5081 h 728556"/>
              <a:gd name="connsiteX2" fmla="*/ 0 w 2284225"/>
              <a:gd name="connsiteY2" fmla="*/ 728556 h 728556"/>
              <a:gd name="connsiteX3" fmla="*/ 1924180 w 2284225"/>
              <a:gd name="connsiteY3" fmla="*/ 720089 h 728556"/>
              <a:gd name="connsiteX4" fmla="*/ 1973038 w 2284225"/>
              <a:gd name="connsiteY4" fmla="*/ 716803 h 728556"/>
              <a:gd name="connsiteX5" fmla="*/ 2019898 w 2284225"/>
              <a:gd name="connsiteY5" fmla="*/ 707228 h 728556"/>
              <a:gd name="connsiteX6" fmla="*/ 2064330 w 2284225"/>
              <a:gd name="connsiteY6" fmla="*/ 691795 h 728556"/>
              <a:gd name="connsiteX7" fmla="*/ 2105906 w 2284225"/>
              <a:gd name="connsiteY7" fmla="*/ 670932 h 728556"/>
              <a:gd name="connsiteX8" fmla="*/ 2144197 w 2284225"/>
              <a:gd name="connsiteY8" fmla="*/ 645069 h 728556"/>
              <a:gd name="connsiteX9" fmla="*/ 2178774 w 2284225"/>
              <a:gd name="connsiteY9" fmla="*/ 614633 h 728556"/>
              <a:gd name="connsiteX10" fmla="*/ 2209208 w 2284225"/>
              <a:gd name="connsiteY10" fmla="*/ 580056 h 728556"/>
              <a:gd name="connsiteX11" fmla="*/ 2235071 w 2284225"/>
              <a:gd name="connsiteY11" fmla="*/ 541765 h 728556"/>
              <a:gd name="connsiteX12" fmla="*/ 2255933 w 2284225"/>
              <a:gd name="connsiteY12" fmla="*/ 500189 h 728556"/>
              <a:gd name="connsiteX13" fmla="*/ 2271365 w 2284225"/>
              <a:gd name="connsiteY13" fmla="*/ 455758 h 728556"/>
              <a:gd name="connsiteX14" fmla="*/ 2280939 w 2284225"/>
              <a:gd name="connsiteY14" fmla="*/ 408900 h 728556"/>
              <a:gd name="connsiteX15" fmla="*/ 2284225 w 2284225"/>
              <a:gd name="connsiteY15" fmla="*/ 360044 h 728556"/>
              <a:gd name="connsiteX16" fmla="*/ 2280939 w 2284225"/>
              <a:gd name="connsiteY16" fmla="*/ 311189 h 728556"/>
              <a:gd name="connsiteX17" fmla="*/ 2271365 w 2284225"/>
              <a:gd name="connsiteY17" fmla="*/ 264331 h 728556"/>
              <a:gd name="connsiteX18" fmla="*/ 2255933 w 2284225"/>
              <a:gd name="connsiteY18" fmla="*/ 219900 h 728556"/>
              <a:gd name="connsiteX19" fmla="*/ 2235071 w 2284225"/>
              <a:gd name="connsiteY19" fmla="*/ 178324 h 728556"/>
              <a:gd name="connsiteX20" fmla="*/ 2209208 w 2284225"/>
              <a:gd name="connsiteY20" fmla="*/ 140033 h 728556"/>
              <a:gd name="connsiteX21" fmla="*/ 2178774 w 2284225"/>
              <a:gd name="connsiteY21" fmla="*/ 105456 h 728556"/>
              <a:gd name="connsiteX22" fmla="*/ 2144197 w 2284225"/>
              <a:gd name="connsiteY22" fmla="*/ 75020 h 728556"/>
              <a:gd name="connsiteX23" fmla="*/ 2105906 w 2284225"/>
              <a:gd name="connsiteY23" fmla="*/ 49157 h 728556"/>
              <a:gd name="connsiteX24" fmla="*/ 2064330 w 2284225"/>
              <a:gd name="connsiteY24" fmla="*/ 28294 h 728556"/>
              <a:gd name="connsiteX25" fmla="*/ 2019898 w 2284225"/>
              <a:gd name="connsiteY25" fmla="*/ 12861 h 728556"/>
              <a:gd name="connsiteX26" fmla="*/ 1973038 w 2284225"/>
              <a:gd name="connsiteY26" fmla="*/ 3286 h 728556"/>
              <a:gd name="connsiteX27" fmla="*/ 1924180 w 2284225"/>
              <a:gd name="connsiteY27" fmla="*/ 0 h 728556"/>
              <a:gd name="connsiteX0" fmla="*/ 1924180 w 2284225"/>
              <a:gd name="connsiteY0" fmla="*/ 0 h 728556"/>
              <a:gd name="connsiteX1" fmla="*/ 3386 w 2284225"/>
              <a:gd name="connsiteY1" fmla="*/ 10161 h 728556"/>
              <a:gd name="connsiteX2" fmla="*/ 0 w 2284225"/>
              <a:gd name="connsiteY2" fmla="*/ 728556 h 728556"/>
              <a:gd name="connsiteX3" fmla="*/ 1924180 w 2284225"/>
              <a:gd name="connsiteY3" fmla="*/ 720089 h 728556"/>
              <a:gd name="connsiteX4" fmla="*/ 1973038 w 2284225"/>
              <a:gd name="connsiteY4" fmla="*/ 716803 h 728556"/>
              <a:gd name="connsiteX5" fmla="*/ 2019898 w 2284225"/>
              <a:gd name="connsiteY5" fmla="*/ 707228 h 728556"/>
              <a:gd name="connsiteX6" fmla="*/ 2064330 w 2284225"/>
              <a:gd name="connsiteY6" fmla="*/ 691795 h 728556"/>
              <a:gd name="connsiteX7" fmla="*/ 2105906 w 2284225"/>
              <a:gd name="connsiteY7" fmla="*/ 670932 h 728556"/>
              <a:gd name="connsiteX8" fmla="*/ 2144197 w 2284225"/>
              <a:gd name="connsiteY8" fmla="*/ 645069 h 728556"/>
              <a:gd name="connsiteX9" fmla="*/ 2178774 w 2284225"/>
              <a:gd name="connsiteY9" fmla="*/ 614633 h 728556"/>
              <a:gd name="connsiteX10" fmla="*/ 2209208 w 2284225"/>
              <a:gd name="connsiteY10" fmla="*/ 580056 h 728556"/>
              <a:gd name="connsiteX11" fmla="*/ 2235071 w 2284225"/>
              <a:gd name="connsiteY11" fmla="*/ 541765 h 728556"/>
              <a:gd name="connsiteX12" fmla="*/ 2255933 w 2284225"/>
              <a:gd name="connsiteY12" fmla="*/ 500189 h 728556"/>
              <a:gd name="connsiteX13" fmla="*/ 2271365 w 2284225"/>
              <a:gd name="connsiteY13" fmla="*/ 455758 h 728556"/>
              <a:gd name="connsiteX14" fmla="*/ 2280939 w 2284225"/>
              <a:gd name="connsiteY14" fmla="*/ 408900 h 728556"/>
              <a:gd name="connsiteX15" fmla="*/ 2284225 w 2284225"/>
              <a:gd name="connsiteY15" fmla="*/ 360044 h 728556"/>
              <a:gd name="connsiteX16" fmla="*/ 2280939 w 2284225"/>
              <a:gd name="connsiteY16" fmla="*/ 311189 h 728556"/>
              <a:gd name="connsiteX17" fmla="*/ 2271365 w 2284225"/>
              <a:gd name="connsiteY17" fmla="*/ 264331 h 728556"/>
              <a:gd name="connsiteX18" fmla="*/ 2255933 w 2284225"/>
              <a:gd name="connsiteY18" fmla="*/ 219900 h 728556"/>
              <a:gd name="connsiteX19" fmla="*/ 2235071 w 2284225"/>
              <a:gd name="connsiteY19" fmla="*/ 178324 h 728556"/>
              <a:gd name="connsiteX20" fmla="*/ 2209208 w 2284225"/>
              <a:gd name="connsiteY20" fmla="*/ 140033 h 728556"/>
              <a:gd name="connsiteX21" fmla="*/ 2178774 w 2284225"/>
              <a:gd name="connsiteY21" fmla="*/ 105456 h 728556"/>
              <a:gd name="connsiteX22" fmla="*/ 2144197 w 2284225"/>
              <a:gd name="connsiteY22" fmla="*/ 75020 h 728556"/>
              <a:gd name="connsiteX23" fmla="*/ 2105906 w 2284225"/>
              <a:gd name="connsiteY23" fmla="*/ 49157 h 728556"/>
              <a:gd name="connsiteX24" fmla="*/ 2064330 w 2284225"/>
              <a:gd name="connsiteY24" fmla="*/ 28294 h 728556"/>
              <a:gd name="connsiteX25" fmla="*/ 2019898 w 2284225"/>
              <a:gd name="connsiteY25" fmla="*/ 12861 h 728556"/>
              <a:gd name="connsiteX26" fmla="*/ 1973038 w 2284225"/>
              <a:gd name="connsiteY26" fmla="*/ 3286 h 728556"/>
              <a:gd name="connsiteX27" fmla="*/ 1924180 w 2284225"/>
              <a:gd name="connsiteY27" fmla="*/ 0 h 728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284225" h="728556">
                <a:moveTo>
                  <a:pt x="1924180" y="0"/>
                </a:moveTo>
                <a:lnTo>
                  <a:pt x="3386" y="10161"/>
                </a:lnTo>
                <a:cubicBezTo>
                  <a:pt x="2257" y="249626"/>
                  <a:pt x="1129" y="489091"/>
                  <a:pt x="0" y="728556"/>
                </a:cubicBezTo>
                <a:lnTo>
                  <a:pt x="1924180" y="720089"/>
                </a:lnTo>
                <a:lnTo>
                  <a:pt x="1973038" y="716803"/>
                </a:lnTo>
                <a:lnTo>
                  <a:pt x="2019898" y="707228"/>
                </a:lnTo>
                <a:lnTo>
                  <a:pt x="2064330" y="691795"/>
                </a:lnTo>
                <a:lnTo>
                  <a:pt x="2105906" y="670932"/>
                </a:lnTo>
                <a:lnTo>
                  <a:pt x="2144197" y="645069"/>
                </a:lnTo>
                <a:lnTo>
                  <a:pt x="2178774" y="614633"/>
                </a:lnTo>
                <a:lnTo>
                  <a:pt x="2209208" y="580056"/>
                </a:lnTo>
                <a:lnTo>
                  <a:pt x="2235071" y="541765"/>
                </a:lnTo>
                <a:lnTo>
                  <a:pt x="2255933" y="500189"/>
                </a:lnTo>
                <a:lnTo>
                  <a:pt x="2271365" y="455758"/>
                </a:lnTo>
                <a:lnTo>
                  <a:pt x="2280939" y="408900"/>
                </a:lnTo>
                <a:lnTo>
                  <a:pt x="2284225" y="360044"/>
                </a:lnTo>
                <a:lnTo>
                  <a:pt x="2280939" y="311189"/>
                </a:lnTo>
                <a:lnTo>
                  <a:pt x="2271365" y="264331"/>
                </a:lnTo>
                <a:lnTo>
                  <a:pt x="2255933" y="219900"/>
                </a:lnTo>
                <a:lnTo>
                  <a:pt x="2235071" y="178324"/>
                </a:lnTo>
                <a:lnTo>
                  <a:pt x="2209208" y="140033"/>
                </a:lnTo>
                <a:lnTo>
                  <a:pt x="2178774" y="105456"/>
                </a:lnTo>
                <a:lnTo>
                  <a:pt x="2144197" y="75020"/>
                </a:lnTo>
                <a:lnTo>
                  <a:pt x="2105906" y="49157"/>
                </a:lnTo>
                <a:lnTo>
                  <a:pt x="2064330" y="28294"/>
                </a:lnTo>
                <a:lnTo>
                  <a:pt x="2019898" y="12861"/>
                </a:lnTo>
                <a:lnTo>
                  <a:pt x="1973038" y="3286"/>
                </a:lnTo>
                <a:lnTo>
                  <a:pt x="1924180" y="0"/>
                </a:lnTo>
                <a:close/>
              </a:path>
            </a:pathLst>
          </a:custGeom>
          <a:solidFill>
            <a:srgbClr val="3A4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09538" y="918609"/>
            <a:ext cx="955762" cy="3359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5" dirty="0" err="1">
                <a:solidFill>
                  <a:srgbClr val="FFFFFF"/>
                </a:solidFill>
                <a:latin typeface="Russisch Sans"/>
                <a:cs typeface="Russisch Sans"/>
              </a:rPr>
              <a:t>Т</a:t>
            </a:r>
            <a:r>
              <a:rPr sz="2100" b="1" spc="45" dirty="0" err="1">
                <a:solidFill>
                  <a:srgbClr val="FFFFFF"/>
                </a:solidFill>
                <a:latin typeface="Russisch Sans"/>
                <a:cs typeface="Russisch Sans"/>
              </a:rPr>
              <a:t>е</a:t>
            </a:r>
            <a:r>
              <a:rPr sz="2100" b="1" spc="25" dirty="0" err="1">
                <a:solidFill>
                  <a:srgbClr val="FFFFFF"/>
                </a:solidFill>
                <a:latin typeface="Russisch Sans"/>
                <a:cs typeface="Russisch Sans"/>
              </a:rPr>
              <a:t>к</a:t>
            </a:r>
            <a:r>
              <a:rPr sz="2100" b="1" spc="45" dirty="0" err="1">
                <a:solidFill>
                  <a:srgbClr val="FFFFFF"/>
                </a:solidFill>
                <a:latin typeface="Russisch Sans"/>
                <a:cs typeface="Russisch Sans"/>
              </a:rPr>
              <a:t>с</a:t>
            </a:r>
            <a:r>
              <a:rPr lang="ru-RU" sz="2100" b="1" spc="45" dirty="0">
                <a:solidFill>
                  <a:srgbClr val="FFFFFF"/>
                </a:solidFill>
                <a:latin typeface="Russisch Sans"/>
                <a:cs typeface="Russisch Sans"/>
              </a:rPr>
              <a:t>т</a:t>
            </a:r>
            <a:endParaRPr sz="2100" dirty="0">
              <a:latin typeface="Russisch Sans"/>
              <a:cs typeface="Russisch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00639" y="708144"/>
            <a:ext cx="655700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785" marR="53975">
              <a:lnSpc>
                <a:spcPct val="100000"/>
              </a:lnSpc>
              <a:spcBef>
                <a:spcPts val="100"/>
              </a:spcBef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 err="1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 err="1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lang="ru-RU" sz="1600" spc="30" dirty="0">
              <a:solidFill>
                <a:srgbClr val="3A4F97"/>
              </a:solidFill>
              <a:latin typeface="Russisch Sans"/>
              <a:cs typeface="Russisch Sans"/>
            </a:endParaRPr>
          </a:p>
          <a:p>
            <a:pPr marL="57785" marR="53975">
              <a:lnSpc>
                <a:spcPct val="100000"/>
              </a:lnSpc>
              <a:spcBef>
                <a:spcPts val="100"/>
              </a:spcBef>
            </a:pP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57785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4895" y="2453126"/>
            <a:ext cx="2379345" cy="176974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1975"/>
              </a:lnSpc>
              <a:spcBef>
                <a:spcPts val="120"/>
              </a:spcBef>
            </a:pPr>
            <a:r>
              <a:rPr sz="1650" b="1" spc="4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50" b="1" spc="-2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50" b="1" spc="5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50" dirty="0">
              <a:latin typeface="Russisch Sans"/>
              <a:cs typeface="Russisch Sans"/>
            </a:endParaRPr>
          </a:p>
          <a:p>
            <a:pPr marL="53340" marR="5080" indent="-41275">
              <a:lnSpc>
                <a:spcPts val="1770"/>
              </a:lnSpc>
              <a:spcBef>
                <a:spcPts val="25"/>
              </a:spcBef>
            </a:pPr>
            <a:r>
              <a:rPr sz="145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5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4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45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50" dirty="0" err="1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5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40" dirty="0" err="1">
                <a:solidFill>
                  <a:srgbClr val="3A4F97"/>
                </a:solidFill>
                <a:latin typeface="Russisch Sans"/>
                <a:cs typeface="Russisch Sans"/>
              </a:rPr>
              <a:t>текст</a:t>
            </a:r>
            <a:r>
              <a:rPr lang="ru-RU" sz="1450" spc="40" dirty="0">
                <a:solidFill>
                  <a:srgbClr val="3A4F97"/>
                </a:solidFill>
                <a:latin typeface="Russisch Sans"/>
                <a:cs typeface="Russisch Sans"/>
              </a:rPr>
              <a:t>а</a:t>
            </a:r>
            <a:r>
              <a:rPr sz="1450" spc="4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-29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50" dirty="0" err="1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lang="ru-RU" sz="145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45" dirty="0" err="1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450" dirty="0">
              <a:latin typeface="Russisch Sans"/>
              <a:cs typeface="Russisch San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 dirty="0">
              <a:latin typeface="Russisch Sans"/>
              <a:cs typeface="Russisch Sans"/>
            </a:endParaRPr>
          </a:p>
          <a:p>
            <a:pPr marL="12700">
              <a:lnSpc>
                <a:spcPts val="1975"/>
              </a:lnSpc>
            </a:pPr>
            <a:r>
              <a:rPr sz="1650" b="1" spc="4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50" b="1" spc="-2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50" b="1" spc="5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50" dirty="0">
              <a:latin typeface="Russisch Sans"/>
              <a:cs typeface="Russisch Sans"/>
            </a:endParaRPr>
          </a:p>
          <a:p>
            <a:pPr marL="12700" marR="5080">
              <a:lnSpc>
                <a:spcPts val="1770"/>
              </a:lnSpc>
              <a:spcBef>
                <a:spcPts val="30"/>
              </a:spcBef>
            </a:pPr>
            <a:r>
              <a:rPr sz="145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5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4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45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5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5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4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50" spc="-29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5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50" spc="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4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450" dirty="0">
              <a:latin typeface="Russisch Sans"/>
              <a:cs typeface="Russisch Sa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4895" y="5605548"/>
            <a:ext cx="1866900" cy="7245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110"/>
              </a:spcBef>
            </a:pPr>
            <a:r>
              <a:rPr sz="1650" b="1" spc="45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650" b="1" spc="50" dirty="0" err="1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50" b="1" spc="5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endParaRPr lang="ru-RU" sz="1650" b="1" spc="55" dirty="0">
              <a:solidFill>
                <a:srgbClr val="3A4F97"/>
              </a:solidFill>
              <a:latin typeface="Russisch Sans"/>
              <a:cs typeface="Russisch Sans"/>
            </a:endParaRPr>
          </a:p>
          <a:p>
            <a:pPr marL="12700" marR="5080">
              <a:lnSpc>
                <a:spcPct val="100499"/>
              </a:lnSpc>
              <a:spcBef>
                <a:spcPts val="110"/>
              </a:spcBef>
            </a:pPr>
            <a:r>
              <a:rPr sz="1450" spc="40" dirty="0" err="1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50" spc="4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45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450" spc="50" dirty="0">
                <a:solidFill>
                  <a:srgbClr val="3A4F97"/>
                </a:solidFill>
                <a:latin typeface="Russisch Sans"/>
                <a:cs typeface="Russisch Sans"/>
              </a:rPr>
              <a:t>тело </a:t>
            </a:r>
            <a:r>
              <a:rPr sz="1450" spc="5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45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450" spc="-1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5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450" spc="-1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450" spc="4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450" dirty="0">
              <a:latin typeface="Russisch Sans"/>
              <a:cs typeface="Russisch San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773165" y="2470415"/>
            <a:ext cx="3082925" cy="4356100"/>
            <a:chOff x="6773165" y="2470415"/>
            <a:chExt cx="3082925" cy="4356100"/>
          </a:xfrm>
        </p:grpSpPr>
        <p:sp>
          <p:nvSpPr>
            <p:cNvPr id="15" name="object 15"/>
            <p:cNvSpPr/>
            <p:nvPr/>
          </p:nvSpPr>
          <p:spPr>
            <a:xfrm>
              <a:off x="6777710" y="2474963"/>
              <a:ext cx="3074035" cy="4347210"/>
            </a:xfrm>
            <a:custGeom>
              <a:avLst/>
              <a:gdLst/>
              <a:ahLst/>
              <a:cxnLst/>
              <a:rect l="l" t="t" r="r" b="b"/>
              <a:pathLst>
                <a:path w="3074034" h="4347209">
                  <a:moveTo>
                    <a:pt x="3073615" y="0"/>
                  </a:moveTo>
                  <a:lnTo>
                    <a:pt x="0" y="0"/>
                  </a:lnTo>
                  <a:lnTo>
                    <a:pt x="0" y="4346803"/>
                  </a:lnTo>
                  <a:lnTo>
                    <a:pt x="3073615" y="4346803"/>
                  </a:lnTo>
                  <a:lnTo>
                    <a:pt x="3073615" y="0"/>
                  </a:lnTo>
                  <a:close/>
                </a:path>
              </a:pathLst>
            </a:custGeom>
            <a:solidFill>
              <a:srgbClr val="3A4F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777712" y="2474962"/>
              <a:ext cx="3074035" cy="4347210"/>
            </a:xfrm>
            <a:custGeom>
              <a:avLst/>
              <a:gdLst/>
              <a:ahLst/>
              <a:cxnLst/>
              <a:rect l="l" t="t" r="r" b="b"/>
              <a:pathLst>
                <a:path w="3074034" h="4347209">
                  <a:moveTo>
                    <a:pt x="0" y="0"/>
                  </a:moveTo>
                  <a:lnTo>
                    <a:pt x="3073615" y="4346803"/>
                  </a:lnTo>
                </a:path>
              </a:pathLst>
            </a:custGeom>
            <a:ln w="909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777716" y="2474962"/>
              <a:ext cx="3074035" cy="4347210"/>
            </a:xfrm>
            <a:custGeom>
              <a:avLst/>
              <a:gdLst/>
              <a:ahLst/>
              <a:cxnLst/>
              <a:rect l="l" t="t" r="r" b="b"/>
              <a:pathLst>
                <a:path w="3074034" h="4347209">
                  <a:moveTo>
                    <a:pt x="3073615" y="0"/>
                  </a:moveTo>
                  <a:lnTo>
                    <a:pt x="0" y="4346803"/>
                  </a:lnTo>
                </a:path>
              </a:pathLst>
            </a:custGeom>
            <a:ln w="909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827605" y="2510961"/>
            <a:ext cx="2458720" cy="663575"/>
          </a:xfrm>
          <a:custGeom>
            <a:avLst/>
            <a:gdLst/>
            <a:ahLst/>
            <a:cxnLst/>
            <a:rect l="l" t="t" r="r" b="b"/>
            <a:pathLst>
              <a:path w="2458720" h="663575">
                <a:moveTo>
                  <a:pt x="0" y="0"/>
                </a:moveTo>
                <a:lnTo>
                  <a:pt x="0" y="663409"/>
                </a:lnTo>
                <a:lnTo>
                  <a:pt x="2458681" y="663409"/>
                </a:lnTo>
                <a:lnTo>
                  <a:pt x="2458681" y="202971"/>
                </a:lnTo>
              </a:path>
            </a:pathLst>
          </a:custGeom>
          <a:ln w="103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22238" y="3521743"/>
            <a:ext cx="2464435" cy="1680210"/>
          </a:xfrm>
          <a:custGeom>
            <a:avLst/>
            <a:gdLst/>
            <a:ahLst/>
            <a:cxnLst/>
            <a:rect l="l" t="t" r="r" b="b"/>
            <a:pathLst>
              <a:path w="2464435" h="1680210">
                <a:moveTo>
                  <a:pt x="0" y="0"/>
                </a:moveTo>
                <a:lnTo>
                  <a:pt x="0" y="1679790"/>
                </a:lnTo>
                <a:lnTo>
                  <a:pt x="2464054" y="1679790"/>
                </a:lnTo>
                <a:lnTo>
                  <a:pt x="2464054" y="258267"/>
                </a:lnTo>
              </a:path>
            </a:pathLst>
          </a:custGeom>
          <a:ln w="103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7601" y="5617166"/>
            <a:ext cx="2026920" cy="1211580"/>
          </a:xfrm>
          <a:custGeom>
            <a:avLst/>
            <a:gdLst/>
            <a:ahLst/>
            <a:cxnLst/>
            <a:rect l="l" t="t" r="r" b="b"/>
            <a:pathLst>
              <a:path w="2026920" h="1211579">
                <a:moveTo>
                  <a:pt x="0" y="0"/>
                </a:moveTo>
                <a:lnTo>
                  <a:pt x="0" y="1211237"/>
                </a:lnTo>
                <a:lnTo>
                  <a:pt x="2026424" y="1204607"/>
                </a:lnTo>
                <a:lnTo>
                  <a:pt x="2026424" y="340842"/>
                </a:lnTo>
              </a:path>
            </a:pathLst>
          </a:custGeom>
          <a:ln w="103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5</a:t>
            </a:fld>
            <a:endParaRPr spc="3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53A3BDB-7C66-4F4D-A539-F2CDE8D2C3B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692" y="3175"/>
            <a:ext cx="3606800" cy="75565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09538" y="2416530"/>
            <a:ext cx="2581275" cy="246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 err="1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lang="ru-RU"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</a:t>
            </a:r>
            <a:r>
              <a:rPr sz="1600" spc="25" dirty="0" err="1">
                <a:solidFill>
                  <a:srgbClr val="3A4F97"/>
                </a:solidFill>
                <a:latin typeface="Russisch Sans"/>
                <a:cs typeface="Russisch Sans"/>
              </a:rPr>
              <a:t>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12700" marR="508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1270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 dirty="0">
              <a:latin typeface="Russisch Sans"/>
              <a:cs typeface="Russisch Sans"/>
            </a:endParaRPr>
          </a:p>
          <a:p>
            <a:pPr marL="12700" marR="508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1270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6</a:t>
            </a:fld>
            <a:endParaRPr spc="35"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228975" y="2437171"/>
          <a:ext cx="4533265" cy="3115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6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3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spc="25" dirty="0">
                          <a:solidFill>
                            <a:srgbClr val="3A4F97"/>
                          </a:solidFill>
                          <a:latin typeface="Russisch Sans"/>
                          <a:cs typeface="Russisch Sans"/>
                        </a:rPr>
                        <a:t>50</a:t>
                      </a:r>
                      <a:endParaRPr sz="1000">
                        <a:latin typeface="Russisch Sans"/>
                        <a:cs typeface="Russisch Sans"/>
                      </a:endParaRPr>
                    </a:p>
                  </a:txBody>
                  <a:tcPr marL="0" marR="0" marT="127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25" dirty="0">
                          <a:solidFill>
                            <a:srgbClr val="3A4F97"/>
                          </a:solidFill>
                          <a:latin typeface="Russisch Sans"/>
                          <a:cs typeface="Russisch Sans"/>
                        </a:rPr>
                        <a:t>40</a:t>
                      </a:r>
                      <a:endParaRPr sz="1000">
                        <a:latin typeface="Russisch Sans"/>
                        <a:cs typeface="Russisch Sans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000" spc="25" dirty="0">
                          <a:solidFill>
                            <a:srgbClr val="3A4F97"/>
                          </a:solidFill>
                          <a:latin typeface="Russisch Sans"/>
                          <a:cs typeface="Russisch Sans"/>
                        </a:rPr>
                        <a:t>30</a:t>
                      </a:r>
                      <a:endParaRPr sz="1000">
                        <a:latin typeface="Russisch Sans"/>
                        <a:cs typeface="Russisch Sans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000" spc="25" dirty="0">
                          <a:solidFill>
                            <a:srgbClr val="3A4F97"/>
                          </a:solidFill>
                          <a:latin typeface="Russisch Sans"/>
                          <a:cs typeface="Russisch Sans"/>
                        </a:rPr>
                        <a:t>20</a:t>
                      </a:r>
                      <a:endParaRPr sz="1000">
                        <a:latin typeface="Russisch Sans"/>
                        <a:cs typeface="Russisch Sans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000" spc="20" dirty="0">
                          <a:solidFill>
                            <a:srgbClr val="3A4F97"/>
                          </a:solidFill>
                          <a:latin typeface="Russisch Sans"/>
                          <a:cs typeface="Russisch Sans"/>
                        </a:rPr>
                        <a:t>10</a:t>
                      </a:r>
                      <a:endParaRPr sz="1000">
                        <a:latin typeface="Russisch Sans"/>
                        <a:cs typeface="Russisch Sans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0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3A4F97"/>
                          </a:solidFill>
                          <a:latin typeface="Russisch Sans"/>
                          <a:cs typeface="Russisch Sans"/>
                        </a:rPr>
                        <a:t>0</a:t>
                      </a:r>
                      <a:endParaRPr sz="1000">
                        <a:latin typeface="Russisch Sans"/>
                        <a:cs typeface="Russisch Sans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305" algn="ctr">
                        <a:lnSpc>
                          <a:spcPts val="1165"/>
                        </a:lnSpc>
                      </a:pPr>
                      <a:r>
                        <a:rPr sz="1000" dirty="0">
                          <a:solidFill>
                            <a:srgbClr val="3A4F97"/>
                          </a:solidFill>
                          <a:latin typeface="Russisch Sans"/>
                          <a:cs typeface="Russisch Sans"/>
                        </a:rPr>
                        <a:t>1</a:t>
                      </a:r>
                      <a:endParaRPr sz="1000">
                        <a:latin typeface="Russisch Sans"/>
                        <a:cs typeface="Russisch San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ts val="1165"/>
                        </a:lnSpc>
                      </a:pPr>
                      <a:r>
                        <a:rPr sz="1000" dirty="0">
                          <a:solidFill>
                            <a:srgbClr val="3A4F97"/>
                          </a:solidFill>
                          <a:latin typeface="Russisch Sans"/>
                          <a:cs typeface="Russisch Sans"/>
                        </a:rPr>
                        <a:t>2</a:t>
                      </a:r>
                      <a:endParaRPr sz="1000" dirty="0">
                        <a:latin typeface="Russisch Sans"/>
                        <a:cs typeface="Russisch San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ts val="1165"/>
                        </a:lnSpc>
                      </a:pPr>
                      <a:r>
                        <a:rPr sz="1000" dirty="0">
                          <a:solidFill>
                            <a:srgbClr val="3A4F97"/>
                          </a:solidFill>
                          <a:latin typeface="Russisch Sans"/>
                          <a:cs typeface="Russisch Sans"/>
                        </a:rPr>
                        <a:t>3</a:t>
                      </a:r>
                      <a:endParaRPr sz="1000" dirty="0">
                        <a:latin typeface="Russisch Sans"/>
                        <a:cs typeface="Russisch San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09538" y="695444"/>
            <a:ext cx="331796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45" dirty="0">
                <a:solidFill>
                  <a:srgbClr val="3A4F97"/>
                </a:solidFill>
                <a:latin typeface="Russisch Sans"/>
                <a:cs typeface="Russisch Sans"/>
              </a:rPr>
              <a:t>Заголовок</a:t>
            </a:r>
            <a:r>
              <a:rPr sz="2000" b="1" spc="-5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2000" b="1" spc="45" dirty="0">
                <a:solidFill>
                  <a:srgbClr val="3A4F97"/>
                </a:solidFill>
                <a:latin typeface="Russisch Sans"/>
                <a:cs typeface="Russisch Sans"/>
              </a:rPr>
              <a:t>раздела</a:t>
            </a:r>
            <a:endParaRPr sz="2000" dirty="0">
              <a:latin typeface="Russisch Sans"/>
              <a:cs typeface="Russisch Sans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365ED3B-A515-C949-BB2F-2EDC9E7CF7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900" y="2725143"/>
            <a:ext cx="5448300" cy="2540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32B432CC-894B-E240-B910-1B5D3A0F84B9}"/>
              </a:ext>
            </a:extLst>
          </p:cNvPr>
          <p:cNvGrpSpPr/>
          <p:nvPr/>
        </p:nvGrpSpPr>
        <p:grpSpPr>
          <a:xfrm>
            <a:off x="825938" y="738005"/>
            <a:ext cx="1242455" cy="676837"/>
            <a:chOff x="825938" y="738005"/>
            <a:chExt cx="1242455" cy="676837"/>
          </a:xfrm>
        </p:grpSpPr>
        <p:sp>
          <p:nvSpPr>
            <p:cNvPr id="3" name="object 3"/>
            <p:cNvSpPr/>
            <p:nvPr/>
          </p:nvSpPr>
          <p:spPr>
            <a:xfrm>
              <a:off x="825938" y="738005"/>
              <a:ext cx="208915" cy="665480"/>
            </a:xfrm>
            <a:custGeom>
              <a:avLst/>
              <a:gdLst/>
              <a:ahLst/>
              <a:cxnLst/>
              <a:rect l="l" t="t" r="r" b="b"/>
              <a:pathLst>
                <a:path w="208915" h="665480">
                  <a:moveTo>
                    <a:pt x="208762" y="0"/>
                  </a:moveTo>
                  <a:lnTo>
                    <a:pt x="125437" y="0"/>
                  </a:lnTo>
                  <a:lnTo>
                    <a:pt x="0" y="74904"/>
                  </a:lnTo>
                  <a:lnTo>
                    <a:pt x="0" y="166217"/>
                  </a:lnTo>
                  <a:lnTo>
                    <a:pt x="125437" y="90424"/>
                  </a:lnTo>
                  <a:lnTo>
                    <a:pt x="125437" y="664883"/>
                  </a:lnTo>
                  <a:lnTo>
                    <a:pt x="208762" y="664883"/>
                  </a:lnTo>
                  <a:lnTo>
                    <a:pt x="208762" y="0"/>
                  </a:lnTo>
                  <a:close/>
                </a:path>
              </a:pathLst>
            </a:custGeom>
            <a:solidFill>
              <a:srgbClr val="3A4F97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4" name="object 4"/>
            <p:cNvGrpSpPr/>
            <p:nvPr/>
          </p:nvGrpSpPr>
          <p:grpSpPr>
            <a:xfrm>
              <a:off x="1106368" y="738567"/>
              <a:ext cx="962025" cy="676275"/>
              <a:chOff x="1106368" y="738567"/>
              <a:chExt cx="962025" cy="676275"/>
            </a:xfrm>
          </p:grpSpPr>
          <p:pic>
            <p:nvPicPr>
              <p:cNvPr id="5" name="object 5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107777" y="1185533"/>
                <a:ext cx="960428" cy="228832"/>
              </a:xfrm>
              <a:prstGeom prst="rect">
                <a:avLst/>
              </a:prstGeom>
            </p:spPr>
          </p:pic>
          <p:sp>
            <p:nvSpPr>
              <p:cNvPr id="6" name="object 6"/>
              <p:cNvSpPr/>
              <p:nvPr/>
            </p:nvSpPr>
            <p:spPr>
              <a:xfrm>
                <a:off x="1106360" y="738568"/>
                <a:ext cx="962025" cy="415290"/>
              </a:xfrm>
              <a:custGeom>
                <a:avLst/>
                <a:gdLst/>
                <a:ahLst/>
                <a:cxnLst/>
                <a:rect l="l" t="t" r="r" b="b"/>
                <a:pathLst>
                  <a:path w="962025" h="415290">
                    <a:moveTo>
                      <a:pt x="448576" y="234619"/>
                    </a:moveTo>
                    <a:lnTo>
                      <a:pt x="445363" y="186601"/>
                    </a:lnTo>
                    <a:lnTo>
                      <a:pt x="435749" y="144449"/>
                    </a:lnTo>
                    <a:lnTo>
                      <a:pt x="418439" y="106692"/>
                    </a:lnTo>
                    <a:lnTo>
                      <a:pt x="392303" y="71932"/>
                    </a:lnTo>
                    <a:lnTo>
                      <a:pt x="358609" y="41605"/>
                    </a:lnTo>
                    <a:lnTo>
                      <a:pt x="318731" y="19659"/>
                    </a:lnTo>
                    <a:lnTo>
                      <a:pt x="274510" y="6375"/>
                    </a:lnTo>
                    <a:lnTo>
                      <a:pt x="227850" y="1943"/>
                    </a:lnTo>
                    <a:lnTo>
                      <a:pt x="202819" y="3048"/>
                    </a:lnTo>
                    <a:lnTo>
                      <a:pt x="155359" y="11912"/>
                    </a:lnTo>
                    <a:lnTo>
                      <a:pt x="111772" y="29591"/>
                    </a:lnTo>
                    <a:lnTo>
                      <a:pt x="73901" y="55727"/>
                    </a:lnTo>
                    <a:lnTo>
                      <a:pt x="42519" y="90119"/>
                    </a:lnTo>
                    <a:lnTo>
                      <a:pt x="20574" y="126873"/>
                    </a:lnTo>
                    <a:lnTo>
                      <a:pt x="7099" y="166420"/>
                    </a:lnTo>
                    <a:lnTo>
                      <a:pt x="787" y="210261"/>
                    </a:lnTo>
                    <a:lnTo>
                      <a:pt x="0" y="234619"/>
                    </a:lnTo>
                    <a:lnTo>
                      <a:pt x="0" y="415201"/>
                    </a:lnTo>
                    <a:lnTo>
                      <a:pt x="83756" y="415201"/>
                    </a:lnTo>
                    <a:lnTo>
                      <a:pt x="83756" y="234734"/>
                    </a:lnTo>
                    <a:lnTo>
                      <a:pt x="85153" y="208216"/>
                    </a:lnTo>
                    <a:lnTo>
                      <a:pt x="96253" y="163487"/>
                    </a:lnTo>
                    <a:lnTo>
                      <a:pt x="116459" y="131038"/>
                    </a:lnTo>
                    <a:lnTo>
                      <a:pt x="149580" y="102489"/>
                    </a:lnTo>
                    <a:lnTo>
                      <a:pt x="190055" y="84594"/>
                    </a:lnTo>
                    <a:lnTo>
                      <a:pt x="224320" y="80175"/>
                    </a:lnTo>
                    <a:lnTo>
                      <a:pt x="233133" y="80454"/>
                    </a:lnTo>
                    <a:lnTo>
                      <a:pt x="276148" y="90068"/>
                    </a:lnTo>
                    <a:lnTo>
                      <a:pt x="314020" y="112725"/>
                    </a:lnTo>
                    <a:lnTo>
                      <a:pt x="343509" y="146151"/>
                    </a:lnTo>
                    <a:lnTo>
                      <a:pt x="361048" y="187121"/>
                    </a:lnTo>
                    <a:lnTo>
                      <a:pt x="365696" y="234734"/>
                    </a:lnTo>
                    <a:lnTo>
                      <a:pt x="365696" y="415201"/>
                    </a:lnTo>
                    <a:lnTo>
                      <a:pt x="448576" y="415201"/>
                    </a:lnTo>
                    <a:lnTo>
                      <a:pt x="448576" y="234619"/>
                    </a:lnTo>
                    <a:close/>
                  </a:path>
                  <a:path w="962025" h="415290">
                    <a:moveTo>
                      <a:pt x="961783" y="232029"/>
                    </a:moveTo>
                    <a:lnTo>
                      <a:pt x="958557" y="183959"/>
                    </a:lnTo>
                    <a:lnTo>
                      <a:pt x="948893" y="141795"/>
                    </a:lnTo>
                    <a:lnTo>
                      <a:pt x="931633" y="104063"/>
                    </a:lnTo>
                    <a:lnTo>
                      <a:pt x="905459" y="69342"/>
                    </a:lnTo>
                    <a:lnTo>
                      <a:pt x="871778" y="38963"/>
                    </a:lnTo>
                    <a:lnTo>
                      <a:pt x="831875" y="17018"/>
                    </a:lnTo>
                    <a:lnTo>
                      <a:pt x="778217" y="2095"/>
                    </a:lnTo>
                    <a:lnTo>
                      <a:pt x="759536" y="0"/>
                    </a:lnTo>
                    <a:lnTo>
                      <a:pt x="721398" y="0"/>
                    </a:lnTo>
                    <a:lnTo>
                      <a:pt x="682637" y="5638"/>
                    </a:lnTo>
                    <a:lnTo>
                      <a:pt x="646176" y="17018"/>
                    </a:lnTo>
                    <a:lnTo>
                      <a:pt x="605282" y="38963"/>
                    </a:lnTo>
                    <a:lnTo>
                      <a:pt x="570357" y="69342"/>
                    </a:lnTo>
                    <a:lnTo>
                      <a:pt x="543585" y="105651"/>
                    </a:lnTo>
                    <a:lnTo>
                      <a:pt x="526046" y="143560"/>
                    </a:lnTo>
                    <a:lnTo>
                      <a:pt x="516331" y="185000"/>
                    </a:lnTo>
                    <a:lnTo>
                      <a:pt x="513207" y="232029"/>
                    </a:lnTo>
                    <a:lnTo>
                      <a:pt x="513207" y="415201"/>
                    </a:lnTo>
                    <a:lnTo>
                      <a:pt x="596963" y="415201"/>
                    </a:lnTo>
                    <a:lnTo>
                      <a:pt x="596963" y="232092"/>
                    </a:lnTo>
                    <a:lnTo>
                      <a:pt x="598347" y="205574"/>
                    </a:lnTo>
                    <a:lnTo>
                      <a:pt x="609460" y="160832"/>
                    </a:lnTo>
                    <a:lnTo>
                      <a:pt x="629666" y="128409"/>
                    </a:lnTo>
                    <a:lnTo>
                      <a:pt x="662774" y="99872"/>
                    </a:lnTo>
                    <a:lnTo>
                      <a:pt x="703249" y="81965"/>
                    </a:lnTo>
                    <a:lnTo>
                      <a:pt x="737463" y="77520"/>
                    </a:lnTo>
                    <a:lnTo>
                      <a:pt x="746315" y="77800"/>
                    </a:lnTo>
                    <a:lnTo>
                      <a:pt x="789343" y="87464"/>
                    </a:lnTo>
                    <a:lnTo>
                      <a:pt x="827189" y="110096"/>
                    </a:lnTo>
                    <a:lnTo>
                      <a:pt x="856716" y="143497"/>
                    </a:lnTo>
                    <a:lnTo>
                      <a:pt x="874204" y="184467"/>
                    </a:lnTo>
                    <a:lnTo>
                      <a:pt x="878903" y="232092"/>
                    </a:lnTo>
                    <a:lnTo>
                      <a:pt x="878903" y="415201"/>
                    </a:lnTo>
                    <a:lnTo>
                      <a:pt x="961783" y="415201"/>
                    </a:lnTo>
                    <a:lnTo>
                      <a:pt x="961783" y="232029"/>
                    </a:lnTo>
                    <a:close/>
                  </a:path>
                </a:pathLst>
              </a:custGeom>
              <a:solidFill>
                <a:srgbClr val="3A4F97">
                  <a:alpha val="29998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/>
              <a:t>7</a:t>
            </a:fld>
            <a:endParaRPr spc="35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226ED4B-D7DE-964B-93F3-8154A255C10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3175"/>
            <a:ext cx="3606800" cy="7556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/>
          <p:nvPr/>
        </p:nvSpPr>
        <p:spPr>
          <a:xfrm rot="16200000">
            <a:off x="-808903" y="5803948"/>
            <a:ext cx="2803051" cy="720089"/>
          </a:xfrm>
          <a:custGeom>
            <a:avLst/>
            <a:gdLst>
              <a:gd name="connsiteX0" fmla="*/ 3146767 w 3506812"/>
              <a:gd name="connsiteY0" fmla="*/ 0 h 720089"/>
              <a:gd name="connsiteX1" fmla="*/ 668867 w 3506812"/>
              <a:gd name="connsiteY1" fmla="*/ 0 h 720089"/>
              <a:gd name="connsiteX2" fmla="*/ 0 w 3506812"/>
              <a:gd name="connsiteY2" fmla="*/ 720089 h 720089"/>
              <a:gd name="connsiteX3" fmla="*/ 3146767 w 3506812"/>
              <a:gd name="connsiteY3" fmla="*/ 720089 h 720089"/>
              <a:gd name="connsiteX4" fmla="*/ 3195623 w 3506812"/>
              <a:gd name="connsiteY4" fmla="*/ 716803 h 720089"/>
              <a:gd name="connsiteX5" fmla="*/ 3242480 w 3506812"/>
              <a:gd name="connsiteY5" fmla="*/ 707228 h 720089"/>
              <a:gd name="connsiteX6" fmla="*/ 3286912 w 3506812"/>
              <a:gd name="connsiteY6" fmla="*/ 691795 h 720089"/>
              <a:gd name="connsiteX7" fmla="*/ 3328487 w 3506812"/>
              <a:gd name="connsiteY7" fmla="*/ 670932 h 720089"/>
              <a:gd name="connsiteX8" fmla="*/ 3366779 w 3506812"/>
              <a:gd name="connsiteY8" fmla="*/ 645069 h 720089"/>
              <a:gd name="connsiteX9" fmla="*/ 3401356 w 3506812"/>
              <a:gd name="connsiteY9" fmla="*/ 614633 h 720089"/>
              <a:gd name="connsiteX10" fmla="*/ 3431791 w 3506812"/>
              <a:gd name="connsiteY10" fmla="*/ 580056 h 720089"/>
              <a:gd name="connsiteX11" fmla="*/ 3457655 w 3506812"/>
              <a:gd name="connsiteY11" fmla="*/ 541765 h 720089"/>
              <a:gd name="connsiteX12" fmla="*/ 3478518 w 3506812"/>
              <a:gd name="connsiteY12" fmla="*/ 500189 h 720089"/>
              <a:gd name="connsiteX13" fmla="*/ 3493951 w 3506812"/>
              <a:gd name="connsiteY13" fmla="*/ 455758 h 720089"/>
              <a:gd name="connsiteX14" fmla="*/ 3503526 w 3506812"/>
              <a:gd name="connsiteY14" fmla="*/ 408900 h 720089"/>
              <a:gd name="connsiteX15" fmla="*/ 3506812 w 3506812"/>
              <a:gd name="connsiteY15" fmla="*/ 360044 h 720089"/>
              <a:gd name="connsiteX16" fmla="*/ 3503526 w 3506812"/>
              <a:gd name="connsiteY16" fmla="*/ 311189 h 720089"/>
              <a:gd name="connsiteX17" fmla="*/ 3493951 w 3506812"/>
              <a:gd name="connsiteY17" fmla="*/ 264331 h 720089"/>
              <a:gd name="connsiteX18" fmla="*/ 3478518 w 3506812"/>
              <a:gd name="connsiteY18" fmla="*/ 219900 h 720089"/>
              <a:gd name="connsiteX19" fmla="*/ 3457655 w 3506812"/>
              <a:gd name="connsiteY19" fmla="*/ 178324 h 720089"/>
              <a:gd name="connsiteX20" fmla="*/ 3431791 w 3506812"/>
              <a:gd name="connsiteY20" fmla="*/ 140033 h 720089"/>
              <a:gd name="connsiteX21" fmla="*/ 3401356 w 3506812"/>
              <a:gd name="connsiteY21" fmla="*/ 105456 h 720089"/>
              <a:gd name="connsiteX22" fmla="*/ 3366779 w 3506812"/>
              <a:gd name="connsiteY22" fmla="*/ 75020 h 720089"/>
              <a:gd name="connsiteX23" fmla="*/ 3328487 w 3506812"/>
              <a:gd name="connsiteY23" fmla="*/ 49157 h 720089"/>
              <a:gd name="connsiteX24" fmla="*/ 3286912 w 3506812"/>
              <a:gd name="connsiteY24" fmla="*/ 28294 h 720089"/>
              <a:gd name="connsiteX25" fmla="*/ 3242480 w 3506812"/>
              <a:gd name="connsiteY25" fmla="*/ 12861 h 720089"/>
              <a:gd name="connsiteX26" fmla="*/ 3195623 w 3506812"/>
              <a:gd name="connsiteY26" fmla="*/ 3286 h 720089"/>
              <a:gd name="connsiteX27" fmla="*/ 3146767 w 3506812"/>
              <a:gd name="connsiteY27" fmla="*/ 0 h 720089"/>
              <a:gd name="connsiteX0" fmla="*/ 3146770 w 3506815"/>
              <a:gd name="connsiteY0" fmla="*/ 0 h 720091"/>
              <a:gd name="connsiteX1" fmla="*/ 668870 w 3506815"/>
              <a:gd name="connsiteY1" fmla="*/ 0 h 720091"/>
              <a:gd name="connsiteX2" fmla="*/ 0 w 3506815"/>
              <a:gd name="connsiteY2" fmla="*/ 720091 h 720091"/>
              <a:gd name="connsiteX3" fmla="*/ 3146770 w 3506815"/>
              <a:gd name="connsiteY3" fmla="*/ 720089 h 720091"/>
              <a:gd name="connsiteX4" fmla="*/ 3195626 w 3506815"/>
              <a:gd name="connsiteY4" fmla="*/ 716803 h 720091"/>
              <a:gd name="connsiteX5" fmla="*/ 3242483 w 3506815"/>
              <a:gd name="connsiteY5" fmla="*/ 707228 h 720091"/>
              <a:gd name="connsiteX6" fmla="*/ 3286915 w 3506815"/>
              <a:gd name="connsiteY6" fmla="*/ 691795 h 720091"/>
              <a:gd name="connsiteX7" fmla="*/ 3328490 w 3506815"/>
              <a:gd name="connsiteY7" fmla="*/ 670932 h 720091"/>
              <a:gd name="connsiteX8" fmla="*/ 3366782 w 3506815"/>
              <a:gd name="connsiteY8" fmla="*/ 645069 h 720091"/>
              <a:gd name="connsiteX9" fmla="*/ 3401359 w 3506815"/>
              <a:gd name="connsiteY9" fmla="*/ 614633 h 720091"/>
              <a:gd name="connsiteX10" fmla="*/ 3431794 w 3506815"/>
              <a:gd name="connsiteY10" fmla="*/ 580056 h 720091"/>
              <a:gd name="connsiteX11" fmla="*/ 3457658 w 3506815"/>
              <a:gd name="connsiteY11" fmla="*/ 541765 h 720091"/>
              <a:gd name="connsiteX12" fmla="*/ 3478521 w 3506815"/>
              <a:gd name="connsiteY12" fmla="*/ 500189 h 720091"/>
              <a:gd name="connsiteX13" fmla="*/ 3493954 w 3506815"/>
              <a:gd name="connsiteY13" fmla="*/ 455758 h 720091"/>
              <a:gd name="connsiteX14" fmla="*/ 3503529 w 3506815"/>
              <a:gd name="connsiteY14" fmla="*/ 408900 h 720091"/>
              <a:gd name="connsiteX15" fmla="*/ 3506815 w 3506815"/>
              <a:gd name="connsiteY15" fmla="*/ 360044 h 720091"/>
              <a:gd name="connsiteX16" fmla="*/ 3503529 w 3506815"/>
              <a:gd name="connsiteY16" fmla="*/ 311189 h 720091"/>
              <a:gd name="connsiteX17" fmla="*/ 3493954 w 3506815"/>
              <a:gd name="connsiteY17" fmla="*/ 264331 h 720091"/>
              <a:gd name="connsiteX18" fmla="*/ 3478521 w 3506815"/>
              <a:gd name="connsiteY18" fmla="*/ 219900 h 720091"/>
              <a:gd name="connsiteX19" fmla="*/ 3457658 w 3506815"/>
              <a:gd name="connsiteY19" fmla="*/ 178324 h 720091"/>
              <a:gd name="connsiteX20" fmla="*/ 3431794 w 3506815"/>
              <a:gd name="connsiteY20" fmla="*/ 140033 h 720091"/>
              <a:gd name="connsiteX21" fmla="*/ 3401359 w 3506815"/>
              <a:gd name="connsiteY21" fmla="*/ 105456 h 720091"/>
              <a:gd name="connsiteX22" fmla="*/ 3366782 w 3506815"/>
              <a:gd name="connsiteY22" fmla="*/ 75020 h 720091"/>
              <a:gd name="connsiteX23" fmla="*/ 3328490 w 3506815"/>
              <a:gd name="connsiteY23" fmla="*/ 49157 h 720091"/>
              <a:gd name="connsiteX24" fmla="*/ 3286915 w 3506815"/>
              <a:gd name="connsiteY24" fmla="*/ 28294 h 720091"/>
              <a:gd name="connsiteX25" fmla="*/ 3242483 w 3506815"/>
              <a:gd name="connsiteY25" fmla="*/ 12861 h 720091"/>
              <a:gd name="connsiteX26" fmla="*/ 3195626 w 3506815"/>
              <a:gd name="connsiteY26" fmla="*/ 3286 h 720091"/>
              <a:gd name="connsiteX27" fmla="*/ 3146770 w 3506815"/>
              <a:gd name="connsiteY27" fmla="*/ 0 h 720091"/>
              <a:gd name="connsiteX0" fmla="*/ 2477900 w 2837945"/>
              <a:gd name="connsiteY0" fmla="*/ 0 h 720091"/>
              <a:gd name="connsiteX1" fmla="*/ 0 w 2837945"/>
              <a:gd name="connsiteY1" fmla="*/ 0 h 720091"/>
              <a:gd name="connsiteX2" fmla="*/ 8463 w 2837945"/>
              <a:gd name="connsiteY2" fmla="*/ 720091 h 720091"/>
              <a:gd name="connsiteX3" fmla="*/ 2477900 w 2837945"/>
              <a:gd name="connsiteY3" fmla="*/ 720089 h 720091"/>
              <a:gd name="connsiteX4" fmla="*/ 2526756 w 2837945"/>
              <a:gd name="connsiteY4" fmla="*/ 716803 h 720091"/>
              <a:gd name="connsiteX5" fmla="*/ 2573613 w 2837945"/>
              <a:gd name="connsiteY5" fmla="*/ 707228 h 720091"/>
              <a:gd name="connsiteX6" fmla="*/ 2618045 w 2837945"/>
              <a:gd name="connsiteY6" fmla="*/ 691795 h 720091"/>
              <a:gd name="connsiteX7" fmla="*/ 2659620 w 2837945"/>
              <a:gd name="connsiteY7" fmla="*/ 670932 h 720091"/>
              <a:gd name="connsiteX8" fmla="*/ 2697912 w 2837945"/>
              <a:gd name="connsiteY8" fmla="*/ 645069 h 720091"/>
              <a:gd name="connsiteX9" fmla="*/ 2732489 w 2837945"/>
              <a:gd name="connsiteY9" fmla="*/ 614633 h 720091"/>
              <a:gd name="connsiteX10" fmla="*/ 2762924 w 2837945"/>
              <a:gd name="connsiteY10" fmla="*/ 580056 h 720091"/>
              <a:gd name="connsiteX11" fmla="*/ 2788788 w 2837945"/>
              <a:gd name="connsiteY11" fmla="*/ 541765 h 720091"/>
              <a:gd name="connsiteX12" fmla="*/ 2809651 w 2837945"/>
              <a:gd name="connsiteY12" fmla="*/ 500189 h 720091"/>
              <a:gd name="connsiteX13" fmla="*/ 2825084 w 2837945"/>
              <a:gd name="connsiteY13" fmla="*/ 455758 h 720091"/>
              <a:gd name="connsiteX14" fmla="*/ 2834659 w 2837945"/>
              <a:gd name="connsiteY14" fmla="*/ 408900 h 720091"/>
              <a:gd name="connsiteX15" fmla="*/ 2837945 w 2837945"/>
              <a:gd name="connsiteY15" fmla="*/ 360044 h 720091"/>
              <a:gd name="connsiteX16" fmla="*/ 2834659 w 2837945"/>
              <a:gd name="connsiteY16" fmla="*/ 311189 h 720091"/>
              <a:gd name="connsiteX17" fmla="*/ 2825084 w 2837945"/>
              <a:gd name="connsiteY17" fmla="*/ 264331 h 720091"/>
              <a:gd name="connsiteX18" fmla="*/ 2809651 w 2837945"/>
              <a:gd name="connsiteY18" fmla="*/ 219900 h 720091"/>
              <a:gd name="connsiteX19" fmla="*/ 2788788 w 2837945"/>
              <a:gd name="connsiteY19" fmla="*/ 178324 h 720091"/>
              <a:gd name="connsiteX20" fmla="*/ 2762924 w 2837945"/>
              <a:gd name="connsiteY20" fmla="*/ 140033 h 720091"/>
              <a:gd name="connsiteX21" fmla="*/ 2732489 w 2837945"/>
              <a:gd name="connsiteY21" fmla="*/ 105456 h 720091"/>
              <a:gd name="connsiteX22" fmla="*/ 2697912 w 2837945"/>
              <a:gd name="connsiteY22" fmla="*/ 75020 h 720091"/>
              <a:gd name="connsiteX23" fmla="*/ 2659620 w 2837945"/>
              <a:gd name="connsiteY23" fmla="*/ 49157 h 720091"/>
              <a:gd name="connsiteX24" fmla="*/ 2618045 w 2837945"/>
              <a:gd name="connsiteY24" fmla="*/ 28294 h 720091"/>
              <a:gd name="connsiteX25" fmla="*/ 2573613 w 2837945"/>
              <a:gd name="connsiteY25" fmla="*/ 12861 h 720091"/>
              <a:gd name="connsiteX26" fmla="*/ 2526756 w 2837945"/>
              <a:gd name="connsiteY26" fmla="*/ 3286 h 720091"/>
              <a:gd name="connsiteX27" fmla="*/ 2477900 w 2837945"/>
              <a:gd name="connsiteY27" fmla="*/ 0 h 720091"/>
              <a:gd name="connsiteX0" fmla="*/ 2469437 w 2829482"/>
              <a:gd name="connsiteY0" fmla="*/ 0 h 720091"/>
              <a:gd name="connsiteX1" fmla="*/ 20112 w 2829482"/>
              <a:gd name="connsiteY1" fmla="*/ 3175 h 720091"/>
              <a:gd name="connsiteX2" fmla="*/ 0 w 2829482"/>
              <a:gd name="connsiteY2" fmla="*/ 720091 h 720091"/>
              <a:gd name="connsiteX3" fmla="*/ 2469437 w 2829482"/>
              <a:gd name="connsiteY3" fmla="*/ 720089 h 720091"/>
              <a:gd name="connsiteX4" fmla="*/ 2518293 w 2829482"/>
              <a:gd name="connsiteY4" fmla="*/ 716803 h 720091"/>
              <a:gd name="connsiteX5" fmla="*/ 2565150 w 2829482"/>
              <a:gd name="connsiteY5" fmla="*/ 707228 h 720091"/>
              <a:gd name="connsiteX6" fmla="*/ 2609582 w 2829482"/>
              <a:gd name="connsiteY6" fmla="*/ 691795 h 720091"/>
              <a:gd name="connsiteX7" fmla="*/ 2651157 w 2829482"/>
              <a:gd name="connsiteY7" fmla="*/ 670932 h 720091"/>
              <a:gd name="connsiteX8" fmla="*/ 2689449 w 2829482"/>
              <a:gd name="connsiteY8" fmla="*/ 645069 h 720091"/>
              <a:gd name="connsiteX9" fmla="*/ 2724026 w 2829482"/>
              <a:gd name="connsiteY9" fmla="*/ 614633 h 720091"/>
              <a:gd name="connsiteX10" fmla="*/ 2754461 w 2829482"/>
              <a:gd name="connsiteY10" fmla="*/ 580056 h 720091"/>
              <a:gd name="connsiteX11" fmla="*/ 2780325 w 2829482"/>
              <a:gd name="connsiteY11" fmla="*/ 541765 h 720091"/>
              <a:gd name="connsiteX12" fmla="*/ 2801188 w 2829482"/>
              <a:gd name="connsiteY12" fmla="*/ 500189 h 720091"/>
              <a:gd name="connsiteX13" fmla="*/ 2816621 w 2829482"/>
              <a:gd name="connsiteY13" fmla="*/ 455758 h 720091"/>
              <a:gd name="connsiteX14" fmla="*/ 2826196 w 2829482"/>
              <a:gd name="connsiteY14" fmla="*/ 408900 h 720091"/>
              <a:gd name="connsiteX15" fmla="*/ 2829482 w 2829482"/>
              <a:gd name="connsiteY15" fmla="*/ 360044 h 720091"/>
              <a:gd name="connsiteX16" fmla="*/ 2826196 w 2829482"/>
              <a:gd name="connsiteY16" fmla="*/ 311189 h 720091"/>
              <a:gd name="connsiteX17" fmla="*/ 2816621 w 2829482"/>
              <a:gd name="connsiteY17" fmla="*/ 264331 h 720091"/>
              <a:gd name="connsiteX18" fmla="*/ 2801188 w 2829482"/>
              <a:gd name="connsiteY18" fmla="*/ 219900 h 720091"/>
              <a:gd name="connsiteX19" fmla="*/ 2780325 w 2829482"/>
              <a:gd name="connsiteY19" fmla="*/ 178324 h 720091"/>
              <a:gd name="connsiteX20" fmla="*/ 2754461 w 2829482"/>
              <a:gd name="connsiteY20" fmla="*/ 140033 h 720091"/>
              <a:gd name="connsiteX21" fmla="*/ 2724026 w 2829482"/>
              <a:gd name="connsiteY21" fmla="*/ 105456 h 720091"/>
              <a:gd name="connsiteX22" fmla="*/ 2689449 w 2829482"/>
              <a:gd name="connsiteY22" fmla="*/ 75020 h 720091"/>
              <a:gd name="connsiteX23" fmla="*/ 2651157 w 2829482"/>
              <a:gd name="connsiteY23" fmla="*/ 49157 h 720091"/>
              <a:gd name="connsiteX24" fmla="*/ 2609582 w 2829482"/>
              <a:gd name="connsiteY24" fmla="*/ 28294 h 720091"/>
              <a:gd name="connsiteX25" fmla="*/ 2565150 w 2829482"/>
              <a:gd name="connsiteY25" fmla="*/ 12861 h 720091"/>
              <a:gd name="connsiteX26" fmla="*/ 2518293 w 2829482"/>
              <a:gd name="connsiteY26" fmla="*/ 3286 h 720091"/>
              <a:gd name="connsiteX27" fmla="*/ 2469437 w 2829482"/>
              <a:gd name="connsiteY27" fmla="*/ 0 h 720091"/>
              <a:gd name="connsiteX0" fmla="*/ 2450389 w 2810434"/>
              <a:gd name="connsiteY0" fmla="*/ 0 h 720093"/>
              <a:gd name="connsiteX1" fmla="*/ 1064 w 2810434"/>
              <a:gd name="connsiteY1" fmla="*/ 3175 h 720093"/>
              <a:gd name="connsiteX2" fmla="*/ 0 w 2810434"/>
              <a:gd name="connsiteY2" fmla="*/ 720093 h 720093"/>
              <a:gd name="connsiteX3" fmla="*/ 2450389 w 2810434"/>
              <a:gd name="connsiteY3" fmla="*/ 720089 h 720093"/>
              <a:gd name="connsiteX4" fmla="*/ 2499245 w 2810434"/>
              <a:gd name="connsiteY4" fmla="*/ 716803 h 720093"/>
              <a:gd name="connsiteX5" fmla="*/ 2546102 w 2810434"/>
              <a:gd name="connsiteY5" fmla="*/ 707228 h 720093"/>
              <a:gd name="connsiteX6" fmla="*/ 2590534 w 2810434"/>
              <a:gd name="connsiteY6" fmla="*/ 691795 h 720093"/>
              <a:gd name="connsiteX7" fmla="*/ 2632109 w 2810434"/>
              <a:gd name="connsiteY7" fmla="*/ 670932 h 720093"/>
              <a:gd name="connsiteX8" fmla="*/ 2670401 w 2810434"/>
              <a:gd name="connsiteY8" fmla="*/ 645069 h 720093"/>
              <a:gd name="connsiteX9" fmla="*/ 2704978 w 2810434"/>
              <a:gd name="connsiteY9" fmla="*/ 614633 h 720093"/>
              <a:gd name="connsiteX10" fmla="*/ 2735413 w 2810434"/>
              <a:gd name="connsiteY10" fmla="*/ 580056 h 720093"/>
              <a:gd name="connsiteX11" fmla="*/ 2761277 w 2810434"/>
              <a:gd name="connsiteY11" fmla="*/ 541765 h 720093"/>
              <a:gd name="connsiteX12" fmla="*/ 2782140 w 2810434"/>
              <a:gd name="connsiteY12" fmla="*/ 500189 h 720093"/>
              <a:gd name="connsiteX13" fmla="*/ 2797573 w 2810434"/>
              <a:gd name="connsiteY13" fmla="*/ 455758 h 720093"/>
              <a:gd name="connsiteX14" fmla="*/ 2807148 w 2810434"/>
              <a:gd name="connsiteY14" fmla="*/ 408900 h 720093"/>
              <a:gd name="connsiteX15" fmla="*/ 2810434 w 2810434"/>
              <a:gd name="connsiteY15" fmla="*/ 360044 h 720093"/>
              <a:gd name="connsiteX16" fmla="*/ 2807148 w 2810434"/>
              <a:gd name="connsiteY16" fmla="*/ 311189 h 720093"/>
              <a:gd name="connsiteX17" fmla="*/ 2797573 w 2810434"/>
              <a:gd name="connsiteY17" fmla="*/ 264331 h 720093"/>
              <a:gd name="connsiteX18" fmla="*/ 2782140 w 2810434"/>
              <a:gd name="connsiteY18" fmla="*/ 219900 h 720093"/>
              <a:gd name="connsiteX19" fmla="*/ 2761277 w 2810434"/>
              <a:gd name="connsiteY19" fmla="*/ 178324 h 720093"/>
              <a:gd name="connsiteX20" fmla="*/ 2735413 w 2810434"/>
              <a:gd name="connsiteY20" fmla="*/ 140033 h 720093"/>
              <a:gd name="connsiteX21" fmla="*/ 2704978 w 2810434"/>
              <a:gd name="connsiteY21" fmla="*/ 105456 h 720093"/>
              <a:gd name="connsiteX22" fmla="*/ 2670401 w 2810434"/>
              <a:gd name="connsiteY22" fmla="*/ 75020 h 720093"/>
              <a:gd name="connsiteX23" fmla="*/ 2632109 w 2810434"/>
              <a:gd name="connsiteY23" fmla="*/ 49157 h 720093"/>
              <a:gd name="connsiteX24" fmla="*/ 2590534 w 2810434"/>
              <a:gd name="connsiteY24" fmla="*/ 28294 h 720093"/>
              <a:gd name="connsiteX25" fmla="*/ 2546102 w 2810434"/>
              <a:gd name="connsiteY25" fmla="*/ 12861 h 720093"/>
              <a:gd name="connsiteX26" fmla="*/ 2499245 w 2810434"/>
              <a:gd name="connsiteY26" fmla="*/ 3286 h 720093"/>
              <a:gd name="connsiteX27" fmla="*/ 2450389 w 2810434"/>
              <a:gd name="connsiteY27" fmla="*/ 0 h 720093"/>
              <a:gd name="connsiteX0" fmla="*/ 2449336 w 2809381"/>
              <a:gd name="connsiteY0" fmla="*/ 0 h 720089"/>
              <a:gd name="connsiteX1" fmla="*/ 11 w 2809381"/>
              <a:gd name="connsiteY1" fmla="*/ 3175 h 720089"/>
              <a:gd name="connsiteX2" fmla="*/ 8470 w 2809381"/>
              <a:gd name="connsiteY2" fmla="*/ 716920 h 720089"/>
              <a:gd name="connsiteX3" fmla="*/ 2449336 w 2809381"/>
              <a:gd name="connsiteY3" fmla="*/ 720089 h 720089"/>
              <a:gd name="connsiteX4" fmla="*/ 2498192 w 2809381"/>
              <a:gd name="connsiteY4" fmla="*/ 716803 h 720089"/>
              <a:gd name="connsiteX5" fmla="*/ 2545049 w 2809381"/>
              <a:gd name="connsiteY5" fmla="*/ 707228 h 720089"/>
              <a:gd name="connsiteX6" fmla="*/ 2589481 w 2809381"/>
              <a:gd name="connsiteY6" fmla="*/ 691795 h 720089"/>
              <a:gd name="connsiteX7" fmla="*/ 2631056 w 2809381"/>
              <a:gd name="connsiteY7" fmla="*/ 670932 h 720089"/>
              <a:gd name="connsiteX8" fmla="*/ 2669348 w 2809381"/>
              <a:gd name="connsiteY8" fmla="*/ 645069 h 720089"/>
              <a:gd name="connsiteX9" fmla="*/ 2703925 w 2809381"/>
              <a:gd name="connsiteY9" fmla="*/ 614633 h 720089"/>
              <a:gd name="connsiteX10" fmla="*/ 2734360 w 2809381"/>
              <a:gd name="connsiteY10" fmla="*/ 580056 h 720089"/>
              <a:gd name="connsiteX11" fmla="*/ 2760224 w 2809381"/>
              <a:gd name="connsiteY11" fmla="*/ 541765 h 720089"/>
              <a:gd name="connsiteX12" fmla="*/ 2781087 w 2809381"/>
              <a:gd name="connsiteY12" fmla="*/ 500189 h 720089"/>
              <a:gd name="connsiteX13" fmla="*/ 2796520 w 2809381"/>
              <a:gd name="connsiteY13" fmla="*/ 455758 h 720089"/>
              <a:gd name="connsiteX14" fmla="*/ 2806095 w 2809381"/>
              <a:gd name="connsiteY14" fmla="*/ 408900 h 720089"/>
              <a:gd name="connsiteX15" fmla="*/ 2809381 w 2809381"/>
              <a:gd name="connsiteY15" fmla="*/ 360044 h 720089"/>
              <a:gd name="connsiteX16" fmla="*/ 2806095 w 2809381"/>
              <a:gd name="connsiteY16" fmla="*/ 311189 h 720089"/>
              <a:gd name="connsiteX17" fmla="*/ 2796520 w 2809381"/>
              <a:gd name="connsiteY17" fmla="*/ 264331 h 720089"/>
              <a:gd name="connsiteX18" fmla="*/ 2781087 w 2809381"/>
              <a:gd name="connsiteY18" fmla="*/ 219900 h 720089"/>
              <a:gd name="connsiteX19" fmla="*/ 2760224 w 2809381"/>
              <a:gd name="connsiteY19" fmla="*/ 178324 h 720089"/>
              <a:gd name="connsiteX20" fmla="*/ 2734360 w 2809381"/>
              <a:gd name="connsiteY20" fmla="*/ 140033 h 720089"/>
              <a:gd name="connsiteX21" fmla="*/ 2703925 w 2809381"/>
              <a:gd name="connsiteY21" fmla="*/ 105456 h 720089"/>
              <a:gd name="connsiteX22" fmla="*/ 2669348 w 2809381"/>
              <a:gd name="connsiteY22" fmla="*/ 75020 h 720089"/>
              <a:gd name="connsiteX23" fmla="*/ 2631056 w 2809381"/>
              <a:gd name="connsiteY23" fmla="*/ 49157 h 720089"/>
              <a:gd name="connsiteX24" fmla="*/ 2589481 w 2809381"/>
              <a:gd name="connsiteY24" fmla="*/ 28294 h 720089"/>
              <a:gd name="connsiteX25" fmla="*/ 2545049 w 2809381"/>
              <a:gd name="connsiteY25" fmla="*/ 12861 h 720089"/>
              <a:gd name="connsiteX26" fmla="*/ 2498192 w 2809381"/>
              <a:gd name="connsiteY26" fmla="*/ 3286 h 720089"/>
              <a:gd name="connsiteX27" fmla="*/ 2449336 w 2809381"/>
              <a:gd name="connsiteY27" fmla="*/ 0 h 720089"/>
              <a:gd name="connsiteX0" fmla="*/ 2443006 w 2803051"/>
              <a:gd name="connsiteY0" fmla="*/ 0 h 720089"/>
              <a:gd name="connsiteX1" fmla="*/ 31 w 2803051"/>
              <a:gd name="connsiteY1" fmla="*/ 6350 h 720089"/>
              <a:gd name="connsiteX2" fmla="*/ 2140 w 2803051"/>
              <a:gd name="connsiteY2" fmla="*/ 716920 h 720089"/>
              <a:gd name="connsiteX3" fmla="*/ 2443006 w 2803051"/>
              <a:gd name="connsiteY3" fmla="*/ 720089 h 720089"/>
              <a:gd name="connsiteX4" fmla="*/ 2491862 w 2803051"/>
              <a:gd name="connsiteY4" fmla="*/ 716803 h 720089"/>
              <a:gd name="connsiteX5" fmla="*/ 2538719 w 2803051"/>
              <a:gd name="connsiteY5" fmla="*/ 707228 h 720089"/>
              <a:gd name="connsiteX6" fmla="*/ 2583151 w 2803051"/>
              <a:gd name="connsiteY6" fmla="*/ 691795 h 720089"/>
              <a:gd name="connsiteX7" fmla="*/ 2624726 w 2803051"/>
              <a:gd name="connsiteY7" fmla="*/ 670932 h 720089"/>
              <a:gd name="connsiteX8" fmla="*/ 2663018 w 2803051"/>
              <a:gd name="connsiteY8" fmla="*/ 645069 h 720089"/>
              <a:gd name="connsiteX9" fmla="*/ 2697595 w 2803051"/>
              <a:gd name="connsiteY9" fmla="*/ 614633 h 720089"/>
              <a:gd name="connsiteX10" fmla="*/ 2728030 w 2803051"/>
              <a:gd name="connsiteY10" fmla="*/ 580056 h 720089"/>
              <a:gd name="connsiteX11" fmla="*/ 2753894 w 2803051"/>
              <a:gd name="connsiteY11" fmla="*/ 541765 h 720089"/>
              <a:gd name="connsiteX12" fmla="*/ 2774757 w 2803051"/>
              <a:gd name="connsiteY12" fmla="*/ 500189 h 720089"/>
              <a:gd name="connsiteX13" fmla="*/ 2790190 w 2803051"/>
              <a:gd name="connsiteY13" fmla="*/ 455758 h 720089"/>
              <a:gd name="connsiteX14" fmla="*/ 2799765 w 2803051"/>
              <a:gd name="connsiteY14" fmla="*/ 408900 h 720089"/>
              <a:gd name="connsiteX15" fmla="*/ 2803051 w 2803051"/>
              <a:gd name="connsiteY15" fmla="*/ 360044 h 720089"/>
              <a:gd name="connsiteX16" fmla="*/ 2799765 w 2803051"/>
              <a:gd name="connsiteY16" fmla="*/ 311189 h 720089"/>
              <a:gd name="connsiteX17" fmla="*/ 2790190 w 2803051"/>
              <a:gd name="connsiteY17" fmla="*/ 264331 h 720089"/>
              <a:gd name="connsiteX18" fmla="*/ 2774757 w 2803051"/>
              <a:gd name="connsiteY18" fmla="*/ 219900 h 720089"/>
              <a:gd name="connsiteX19" fmla="*/ 2753894 w 2803051"/>
              <a:gd name="connsiteY19" fmla="*/ 178324 h 720089"/>
              <a:gd name="connsiteX20" fmla="*/ 2728030 w 2803051"/>
              <a:gd name="connsiteY20" fmla="*/ 140033 h 720089"/>
              <a:gd name="connsiteX21" fmla="*/ 2697595 w 2803051"/>
              <a:gd name="connsiteY21" fmla="*/ 105456 h 720089"/>
              <a:gd name="connsiteX22" fmla="*/ 2663018 w 2803051"/>
              <a:gd name="connsiteY22" fmla="*/ 75020 h 720089"/>
              <a:gd name="connsiteX23" fmla="*/ 2624726 w 2803051"/>
              <a:gd name="connsiteY23" fmla="*/ 49157 h 720089"/>
              <a:gd name="connsiteX24" fmla="*/ 2583151 w 2803051"/>
              <a:gd name="connsiteY24" fmla="*/ 28294 h 720089"/>
              <a:gd name="connsiteX25" fmla="*/ 2538719 w 2803051"/>
              <a:gd name="connsiteY25" fmla="*/ 12861 h 720089"/>
              <a:gd name="connsiteX26" fmla="*/ 2491862 w 2803051"/>
              <a:gd name="connsiteY26" fmla="*/ 3286 h 720089"/>
              <a:gd name="connsiteX27" fmla="*/ 2443006 w 2803051"/>
              <a:gd name="connsiteY27" fmla="*/ 0 h 720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803051" h="720089">
                <a:moveTo>
                  <a:pt x="2443006" y="0"/>
                </a:moveTo>
                <a:lnTo>
                  <a:pt x="31" y="6350"/>
                </a:lnTo>
                <a:cubicBezTo>
                  <a:pt x="-324" y="245323"/>
                  <a:pt x="2495" y="477947"/>
                  <a:pt x="2140" y="716920"/>
                </a:cubicBezTo>
                <a:lnTo>
                  <a:pt x="2443006" y="720089"/>
                </a:lnTo>
                <a:lnTo>
                  <a:pt x="2491862" y="716803"/>
                </a:lnTo>
                <a:lnTo>
                  <a:pt x="2538719" y="707228"/>
                </a:lnTo>
                <a:lnTo>
                  <a:pt x="2583151" y="691795"/>
                </a:lnTo>
                <a:lnTo>
                  <a:pt x="2624726" y="670932"/>
                </a:lnTo>
                <a:lnTo>
                  <a:pt x="2663018" y="645069"/>
                </a:lnTo>
                <a:lnTo>
                  <a:pt x="2697595" y="614633"/>
                </a:lnTo>
                <a:lnTo>
                  <a:pt x="2728030" y="580056"/>
                </a:lnTo>
                <a:lnTo>
                  <a:pt x="2753894" y="541765"/>
                </a:lnTo>
                <a:lnTo>
                  <a:pt x="2774757" y="500189"/>
                </a:lnTo>
                <a:lnTo>
                  <a:pt x="2790190" y="455758"/>
                </a:lnTo>
                <a:lnTo>
                  <a:pt x="2799765" y="408900"/>
                </a:lnTo>
                <a:lnTo>
                  <a:pt x="2803051" y="360044"/>
                </a:lnTo>
                <a:lnTo>
                  <a:pt x="2799765" y="311189"/>
                </a:lnTo>
                <a:lnTo>
                  <a:pt x="2790190" y="264331"/>
                </a:lnTo>
                <a:lnTo>
                  <a:pt x="2774757" y="219900"/>
                </a:lnTo>
                <a:lnTo>
                  <a:pt x="2753894" y="178324"/>
                </a:lnTo>
                <a:lnTo>
                  <a:pt x="2728030" y="140033"/>
                </a:lnTo>
                <a:lnTo>
                  <a:pt x="2697595" y="105456"/>
                </a:lnTo>
                <a:lnTo>
                  <a:pt x="2663018" y="75020"/>
                </a:lnTo>
                <a:lnTo>
                  <a:pt x="2624726" y="49157"/>
                </a:lnTo>
                <a:lnTo>
                  <a:pt x="2583151" y="28294"/>
                </a:lnTo>
                <a:lnTo>
                  <a:pt x="2538719" y="12861"/>
                </a:lnTo>
                <a:lnTo>
                  <a:pt x="2491862" y="3286"/>
                </a:lnTo>
                <a:lnTo>
                  <a:pt x="2443006" y="0"/>
                </a:lnTo>
                <a:close/>
              </a:path>
            </a:pathLst>
          </a:custGeom>
          <a:solidFill>
            <a:srgbClr val="3A4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5938" y="738005"/>
            <a:ext cx="208915" cy="665480"/>
          </a:xfrm>
          <a:custGeom>
            <a:avLst/>
            <a:gdLst/>
            <a:ahLst/>
            <a:cxnLst/>
            <a:rect l="l" t="t" r="r" b="b"/>
            <a:pathLst>
              <a:path w="208915" h="665480">
                <a:moveTo>
                  <a:pt x="208762" y="0"/>
                </a:moveTo>
                <a:lnTo>
                  <a:pt x="125437" y="0"/>
                </a:lnTo>
                <a:lnTo>
                  <a:pt x="0" y="74904"/>
                </a:lnTo>
                <a:lnTo>
                  <a:pt x="0" y="166217"/>
                </a:lnTo>
                <a:lnTo>
                  <a:pt x="125437" y="90424"/>
                </a:lnTo>
                <a:lnTo>
                  <a:pt x="125437" y="664883"/>
                </a:lnTo>
                <a:lnTo>
                  <a:pt x="208762" y="664883"/>
                </a:lnTo>
                <a:lnTo>
                  <a:pt x="208762" y="0"/>
                </a:lnTo>
                <a:close/>
              </a:path>
            </a:pathLst>
          </a:custGeom>
          <a:solidFill>
            <a:srgbClr val="3A4F97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1106368" y="738567"/>
            <a:ext cx="962025" cy="676275"/>
            <a:chOff x="1106368" y="738567"/>
            <a:chExt cx="962025" cy="67627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7777" y="1185533"/>
              <a:ext cx="960428" cy="22883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06360" y="738568"/>
              <a:ext cx="962025" cy="415290"/>
            </a:xfrm>
            <a:custGeom>
              <a:avLst/>
              <a:gdLst/>
              <a:ahLst/>
              <a:cxnLst/>
              <a:rect l="l" t="t" r="r" b="b"/>
              <a:pathLst>
                <a:path w="962025" h="415290">
                  <a:moveTo>
                    <a:pt x="448576" y="234619"/>
                  </a:moveTo>
                  <a:lnTo>
                    <a:pt x="445363" y="186601"/>
                  </a:lnTo>
                  <a:lnTo>
                    <a:pt x="435749" y="144449"/>
                  </a:lnTo>
                  <a:lnTo>
                    <a:pt x="418439" y="106692"/>
                  </a:lnTo>
                  <a:lnTo>
                    <a:pt x="392303" y="71932"/>
                  </a:lnTo>
                  <a:lnTo>
                    <a:pt x="358609" y="41605"/>
                  </a:lnTo>
                  <a:lnTo>
                    <a:pt x="318731" y="19659"/>
                  </a:lnTo>
                  <a:lnTo>
                    <a:pt x="274510" y="6375"/>
                  </a:lnTo>
                  <a:lnTo>
                    <a:pt x="227850" y="1943"/>
                  </a:lnTo>
                  <a:lnTo>
                    <a:pt x="202819" y="3048"/>
                  </a:lnTo>
                  <a:lnTo>
                    <a:pt x="155359" y="11912"/>
                  </a:lnTo>
                  <a:lnTo>
                    <a:pt x="111772" y="29591"/>
                  </a:lnTo>
                  <a:lnTo>
                    <a:pt x="73901" y="55727"/>
                  </a:lnTo>
                  <a:lnTo>
                    <a:pt x="42519" y="90119"/>
                  </a:lnTo>
                  <a:lnTo>
                    <a:pt x="20574" y="126873"/>
                  </a:lnTo>
                  <a:lnTo>
                    <a:pt x="7099" y="166420"/>
                  </a:lnTo>
                  <a:lnTo>
                    <a:pt x="787" y="210261"/>
                  </a:lnTo>
                  <a:lnTo>
                    <a:pt x="0" y="234619"/>
                  </a:lnTo>
                  <a:lnTo>
                    <a:pt x="0" y="415201"/>
                  </a:lnTo>
                  <a:lnTo>
                    <a:pt x="83756" y="415201"/>
                  </a:lnTo>
                  <a:lnTo>
                    <a:pt x="83756" y="234734"/>
                  </a:lnTo>
                  <a:lnTo>
                    <a:pt x="85153" y="208216"/>
                  </a:lnTo>
                  <a:lnTo>
                    <a:pt x="96253" y="163487"/>
                  </a:lnTo>
                  <a:lnTo>
                    <a:pt x="116459" y="131038"/>
                  </a:lnTo>
                  <a:lnTo>
                    <a:pt x="149580" y="102489"/>
                  </a:lnTo>
                  <a:lnTo>
                    <a:pt x="190055" y="84594"/>
                  </a:lnTo>
                  <a:lnTo>
                    <a:pt x="224320" y="80175"/>
                  </a:lnTo>
                  <a:lnTo>
                    <a:pt x="233133" y="80454"/>
                  </a:lnTo>
                  <a:lnTo>
                    <a:pt x="276148" y="90068"/>
                  </a:lnTo>
                  <a:lnTo>
                    <a:pt x="314020" y="112725"/>
                  </a:lnTo>
                  <a:lnTo>
                    <a:pt x="343509" y="146151"/>
                  </a:lnTo>
                  <a:lnTo>
                    <a:pt x="361048" y="187121"/>
                  </a:lnTo>
                  <a:lnTo>
                    <a:pt x="365696" y="234734"/>
                  </a:lnTo>
                  <a:lnTo>
                    <a:pt x="365696" y="415201"/>
                  </a:lnTo>
                  <a:lnTo>
                    <a:pt x="448576" y="415201"/>
                  </a:lnTo>
                  <a:lnTo>
                    <a:pt x="448576" y="234619"/>
                  </a:lnTo>
                  <a:close/>
                </a:path>
                <a:path w="962025" h="415290">
                  <a:moveTo>
                    <a:pt x="961783" y="232029"/>
                  </a:moveTo>
                  <a:lnTo>
                    <a:pt x="958557" y="183959"/>
                  </a:lnTo>
                  <a:lnTo>
                    <a:pt x="948893" y="141795"/>
                  </a:lnTo>
                  <a:lnTo>
                    <a:pt x="931633" y="104063"/>
                  </a:lnTo>
                  <a:lnTo>
                    <a:pt x="905459" y="69342"/>
                  </a:lnTo>
                  <a:lnTo>
                    <a:pt x="871778" y="38963"/>
                  </a:lnTo>
                  <a:lnTo>
                    <a:pt x="831875" y="17018"/>
                  </a:lnTo>
                  <a:lnTo>
                    <a:pt x="778217" y="2095"/>
                  </a:lnTo>
                  <a:lnTo>
                    <a:pt x="759536" y="0"/>
                  </a:lnTo>
                  <a:lnTo>
                    <a:pt x="721398" y="0"/>
                  </a:lnTo>
                  <a:lnTo>
                    <a:pt x="682637" y="5638"/>
                  </a:lnTo>
                  <a:lnTo>
                    <a:pt x="646176" y="17018"/>
                  </a:lnTo>
                  <a:lnTo>
                    <a:pt x="605282" y="38963"/>
                  </a:lnTo>
                  <a:lnTo>
                    <a:pt x="570357" y="69342"/>
                  </a:lnTo>
                  <a:lnTo>
                    <a:pt x="543585" y="105651"/>
                  </a:lnTo>
                  <a:lnTo>
                    <a:pt x="526046" y="143560"/>
                  </a:lnTo>
                  <a:lnTo>
                    <a:pt x="516331" y="185000"/>
                  </a:lnTo>
                  <a:lnTo>
                    <a:pt x="513207" y="232029"/>
                  </a:lnTo>
                  <a:lnTo>
                    <a:pt x="513207" y="415201"/>
                  </a:lnTo>
                  <a:lnTo>
                    <a:pt x="596963" y="415201"/>
                  </a:lnTo>
                  <a:lnTo>
                    <a:pt x="596963" y="232092"/>
                  </a:lnTo>
                  <a:lnTo>
                    <a:pt x="598347" y="205574"/>
                  </a:lnTo>
                  <a:lnTo>
                    <a:pt x="609460" y="160832"/>
                  </a:lnTo>
                  <a:lnTo>
                    <a:pt x="629666" y="128409"/>
                  </a:lnTo>
                  <a:lnTo>
                    <a:pt x="662774" y="99872"/>
                  </a:lnTo>
                  <a:lnTo>
                    <a:pt x="703249" y="81965"/>
                  </a:lnTo>
                  <a:lnTo>
                    <a:pt x="737463" y="77520"/>
                  </a:lnTo>
                  <a:lnTo>
                    <a:pt x="746315" y="77800"/>
                  </a:lnTo>
                  <a:lnTo>
                    <a:pt x="789343" y="87464"/>
                  </a:lnTo>
                  <a:lnTo>
                    <a:pt x="827189" y="110096"/>
                  </a:lnTo>
                  <a:lnTo>
                    <a:pt x="856716" y="143497"/>
                  </a:lnTo>
                  <a:lnTo>
                    <a:pt x="874204" y="184467"/>
                  </a:lnTo>
                  <a:lnTo>
                    <a:pt x="878903" y="232092"/>
                  </a:lnTo>
                  <a:lnTo>
                    <a:pt x="878903" y="415201"/>
                  </a:lnTo>
                  <a:lnTo>
                    <a:pt x="961783" y="415201"/>
                  </a:lnTo>
                  <a:lnTo>
                    <a:pt x="961783" y="232029"/>
                  </a:lnTo>
                  <a:close/>
                </a:path>
              </a:pathLst>
            </a:custGeom>
            <a:solidFill>
              <a:srgbClr val="3A4F97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xfrm>
            <a:off x="488999" y="6930933"/>
            <a:ext cx="187325" cy="1987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pc="35" dirty="0">
                <a:solidFill>
                  <a:schemeClr val="bg1"/>
                </a:solidFill>
              </a:rPr>
              <a:t>8</a:t>
            </a:fld>
            <a:endParaRPr spc="35" dirty="0">
              <a:solidFill>
                <a:schemeClr val="bg1"/>
              </a:solidFill>
            </a:endParaRPr>
          </a:p>
        </p:txBody>
      </p:sp>
      <p:sp>
        <p:nvSpPr>
          <p:cNvPr id="10" name="object 3"/>
          <p:cNvSpPr txBox="1"/>
          <p:nvPr/>
        </p:nvSpPr>
        <p:spPr>
          <a:xfrm>
            <a:off x="1149830" y="4724711"/>
            <a:ext cx="2800350" cy="5111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150" b="1" spc="120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ЗАГ</a:t>
            </a:r>
            <a:r>
              <a:rPr sz="3150" b="1" spc="114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О</a:t>
            </a:r>
            <a:r>
              <a:rPr sz="3150" b="1" spc="140" dirty="0">
                <a:solidFill>
                  <a:srgbClr val="3A4F97"/>
                </a:solidFill>
                <a:latin typeface="RussischSans-ExtraBold"/>
                <a:cs typeface="RussischSans-ExtraBold"/>
              </a:rPr>
              <a:t>ЛОВОК</a:t>
            </a:r>
            <a:endParaRPr sz="3150" dirty="0">
              <a:latin typeface="RussischSans-ExtraBold"/>
              <a:cs typeface="RussischSans-ExtraBold"/>
            </a:endParaRPr>
          </a:p>
        </p:txBody>
      </p:sp>
      <p:sp>
        <p:nvSpPr>
          <p:cNvPr id="12" name="object 4"/>
          <p:cNvSpPr txBox="1"/>
          <p:nvPr/>
        </p:nvSpPr>
        <p:spPr>
          <a:xfrm>
            <a:off x="1144460" y="5318819"/>
            <a:ext cx="202120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45" dirty="0">
                <a:solidFill>
                  <a:srgbClr val="3A4F97"/>
                </a:solidFill>
                <a:latin typeface="Russisch Sans"/>
                <a:cs typeface="Russisch Sans"/>
              </a:rPr>
              <a:t>Дискриптор</a:t>
            </a:r>
            <a:r>
              <a:rPr sz="1700" spc="-5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700" spc="45" dirty="0">
                <a:solidFill>
                  <a:srgbClr val="3A4F97"/>
                </a:solidFill>
                <a:latin typeface="Russisch Sans"/>
                <a:cs typeface="Russisch Sans"/>
              </a:rPr>
              <a:t>темы</a:t>
            </a:r>
            <a:endParaRPr sz="1700" dirty="0">
              <a:latin typeface="Russisch Sans"/>
              <a:cs typeface="Russisch Sans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27CEBBE-5814-C44E-972F-C50F54FF6D1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692" y="3175"/>
            <a:ext cx="3606800" cy="7556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A3DF60B-2AAC-AE48-BD68-4855BA0F8EE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692" y="3175"/>
            <a:ext cx="3606800" cy="7556500"/>
          </a:xfrm>
          <a:prstGeom prst="rect">
            <a:avLst/>
          </a:prstGeom>
        </p:spPr>
      </p:pic>
      <p:grpSp>
        <p:nvGrpSpPr>
          <p:cNvPr id="2" name="object 2"/>
          <p:cNvGrpSpPr/>
          <p:nvPr/>
        </p:nvGrpSpPr>
        <p:grpSpPr>
          <a:xfrm>
            <a:off x="5399001" y="754087"/>
            <a:ext cx="4290705" cy="6068062"/>
            <a:chOff x="5399001" y="754087"/>
            <a:chExt cx="4290705" cy="6068062"/>
          </a:xfrm>
        </p:grpSpPr>
        <p:sp>
          <p:nvSpPr>
            <p:cNvPr id="4" name="object 4"/>
            <p:cNvSpPr/>
            <p:nvPr/>
          </p:nvSpPr>
          <p:spPr>
            <a:xfrm>
              <a:off x="5399011" y="754087"/>
              <a:ext cx="4290695" cy="6068060"/>
            </a:xfrm>
            <a:custGeom>
              <a:avLst/>
              <a:gdLst/>
              <a:ahLst/>
              <a:cxnLst/>
              <a:rect l="l" t="t" r="r" b="b"/>
              <a:pathLst>
                <a:path w="4290695" h="6068059">
                  <a:moveTo>
                    <a:pt x="4290441" y="0"/>
                  </a:moveTo>
                  <a:lnTo>
                    <a:pt x="0" y="0"/>
                  </a:lnTo>
                  <a:lnTo>
                    <a:pt x="0" y="6067679"/>
                  </a:lnTo>
                  <a:lnTo>
                    <a:pt x="4290441" y="6067679"/>
                  </a:lnTo>
                  <a:lnTo>
                    <a:pt x="4290441" y="0"/>
                  </a:lnTo>
                  <a:close/>
                </a:path>
              </a:pathLst>
            </a:custGeom>
            <a:solidFill>
              <a:srgbClr val="3A4F97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5399001" y="754089"/>
              <a:ext cx="4290695" cy="6068060"/>
            </a:xfrm>
            <a:custGeom>
              <a:avLst/>
              <a:gdLst/>
              <a:ahLst/>
              <a:cxnLst/>
              <a:rect l="l" t="t" r="r" b="b"/>
              <a:pathLst>
                <a:path w="4290695" h="6068059">
                  <a:moveTo>
                    <a:pt x="0" y="0"/>
                  </a:moveTo>
                  <a:lnTo>
                    <a:pt x="4290441" y="606767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399006" y="754089"/>
              <a:ext cx="4290695" cy="6068060"/>
            </a:xfrm>
            <a:custGeom>
              <a:avLst/>
              <a:gdLst/>
              <a:ahLst/>
              <a:cxnLst/>
              <a:rect l="l" t="t" r="r" b="b"/>
              <a:pathLst>
                <a:path w="4290695" h="6068059">
                  <a:moveTo>
                    <a:pt x="4290441" y="0"/>
                  </a:moveTo>
                  <a:lnTo>
                    <a:pt x="0" y="606767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92913" y="1273405"/>
            <a:ext cx="2581275" cy="246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12700" marR="508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1270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 dirty="0">
              <a:latin typeface="Russisch Sans"/>
              <a:cs typeface="Russisch Sans"/>
            </a:endParaRPr>
          </a:p>
          <a:p>
            <a:pPr marL="12700" marR="508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 </a:t>
            </a:r>
            <a:r>
              <a:rPr sz="1600" spc="-32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  <a:p>
            <a:pPr marL="12700">
              <a:lnSpc>
                <a:spcPct val="100000"/>
              </a:lnSpc>
            </a:pPr>
            <a:r>
              <a:rPr sz="1600" spc="25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r>
              <a:rPr sz="1600" spc="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40" dirty="0">
                <a:solidFill>
                  <a:srgbClr val="3A4F97"/>
                </a:solidFill>
                <a:latin typeface="Russisch Sans"/>
                <a:cs typeface="Russisch Sans"/>
              </a:rPr>
              <a:t>тело</a:t>
            </a:r>
            <a:r>
              <a:rPr sz="1600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600" spc="30" dirty="0">
                <a:solidFill>
                  <a:srgbClr val="3A4F97"/>
                </a:solidFill>
                <a:latin typeface="Russisch Sans"/>
                <a:cs typeface="Russisch Sans"/>
              </a:rPr>
              <a:t>текста</a:t>
            </a:r>
            <a:endParaRPr sz="1600" dirty="0">
              <a:latin typeface="Russisch Sans"/>
              <a:cs typeface="Russisch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8999" y="6930933"/>
            <a:ext cx="192405" cy="220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fld id="{81D60167-4931-47E6-BA6A-407CBD079E47}" type="slidenum">
              <a:rPr sz="1200" spc="35" dirty="0">
                <a:solidFill>
                  <a:srgbClr val="3A4F97"/>
                </a:solidFill>
                <a:latin typeface="Russisch Sans"/>
                <a:cs typeface="Russisch Sans"/>
              </a:rPr>
              <a:t>9</a:t>
            </a:fld>
            <a:endParaRPr sz="1200">
              <a:latin typeface="Russisch Sans"/>
              <a:cs typeface="Russisch Sans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09550" y="680635"/>
            <a:ext cx="157035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0" dirty="0"/>
              <a:t>За</a:t>
            </a:r>
            <a:r>
              <a:rPr spc="25" dirty="0"/>
              <a:t>г</a:t>
            </a:r>
            <a:r>
              <a:rPr spc="55" dirty="0"/>
              <a:t>о</a:t>
            </a:r>
            <a:r>
              <a:rPr spc="50" dirty="0"/>
              <a:t>л</a:t>
            </a:r>
            <a:r>
              <a:rPr spc="55" dirty="0"/>
              <a:t>овок</a:t>
            </a:r>
          </a:p>
        </p:txBody>
      </p:sp>
      <p:sp>
        <p:nvSpPr>
          <p:cNvPr id="12" name="object 5"/>
          <p:cNvSpPr txBox="1"/>
          <p:nvPr/>
        </p:nvSpPr>
        <p:spPr>
          <a:xfrm>
            <a:off x="5401310" y="6933717"/>
            <a:ext cx="276479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20" dirty="0">
                <a:solidFill>
                  <a:srgbClr val="3A4F97"/>
                </a:solidFill>
                <a:latin typeface="Russisch Sans"/>
                <a:cs typeface="Russisch Sans"/>
              </a:rPr>
              <a:t>| </a:t>
            </a:r>
            <a:r>
              <a:rPr sz="1200" spc="30" dirty="0" err="1">
                <a:solidFill>
                  <a:srgbClr val="3A4F97"/>
                </a:solidFill>
                <a:latin typeface="Russisch Sans"/>
                <a:cs typeface="Russisch Sans"/>
              </a:rPr>
              <a:t>Фото-иллюстративный</a:t>
            </a:r>
            <a:r>
              <a:rPr sz="1200" spc="-5" dirty="0">
                <a:solidFill>
                  <a:srgbClr val="3A4F97"/>
                </a:solidFill>
                <a:latin typeface="Russisch Sans"/>
                <a:cs typeface="Russisch Sans"/>
              </a:rPr>
              <a:t> </a:t>
            </a:r>
            <a:r>
              <a:rPr sz="1200" spc="25" dirty="0">
                <a:solidFill>
                  <a:srgbClr val="3A4F97"/>
                </a:solidFill>
                <a:latin typeface="Russisch Sans"/>
                <a:cs typeface="Russisch Sans"/>
              </a:rPr>
              <a:t>материал</a:t>
            </a:r>
            <a:endParaRPr sz="1200" dirty="0">
              <a:latin typeface="Russisch Sans"/>
              <a:cs typeface="Russisch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299</Words>
  <Application>Microsoft Macintosh PowerPoint</Application>
  <PresentationFormat>Произвольный</PresentationFormat>
  <Paragraphs>113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Russisch Sans</vt:lpstr>
      <vt:lpstr>RussischSans-ExtraBold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Заголовок</vt:lpstr>
      <vt:lpstr>Заголовок</vt:lpstr>
      <vt:lpstr>Заголовок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Любовь</dc:creator>
  <cp:lastModifiedBy>Microsoft Office User</cp:lastModifiedBy>
  <cp:revision>10</cp:revision>
  <dcterms:created xsi:type="dcterms:W3CDTF">2024-05-20T08:15:15Z</dcterms:created>
  <dcterms:modified xsi:type="dcterms:W3CDTF">2024-06-20T09:12:50Z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2024-05-20T00:00:00Z</vt:filetime>
  </property>
  <property fmtid="{D5CDD505-2E9C-101B-9397-08002B2CF9AE}" pid="3" name="Creator">
    <vt:lpwstr>Adobe Illustrator 26.0 (Macintosh)</vt:lpwstr>
  </property>
  <property fmtid="{D5CDD505-2E9C-101B-9397-08002B2CF9AE}" pid="4" name="LastSaved">
    <vt:filetime>2024-05-20T00:00:00Z</vt:filetime>
  </property>
</Properties>
</file>